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322" r:id="rId3"/>
    <p:sldId id="468" r:id="rId4"/>
    <p:sldId id="455" r:id="rId5"/>
    <p:sldId id="469" r:id="rId6"/>
    <p:sldId id="470" r:id="rId7"/>
    <p:sldId id="471" r:id="rId8"/>
    <p:sldId id="472" r:id="rId9"/>
    <p:sldId id="473" r:id="rId10"/>
    <p:sldId id="474" r:id="rId11"/>
    <p:sldId id="467" r:id="rId12"/>
    <p:sldId id="466" r:id="rId13"/>
    <p:sldId id="413" r:id="rId14"/>
  </p:sldIdLst>
  <p:sldSz cx="12192000" cy="6858000"/>
  <p:notesSz cx="6858000" cy="9144000"/>
  <p:embeddedFontLst>
    <p:embeddedFont>
      <p:font typeface="Avenir Next LT Pro" panose="020B0504020202020204" pitchFamily="34" charset="-18"/>
      <p:regular r:id="rId16"/>
      <p:bold r:id="rId17"/>
      <p:italic r:id="rId18"/>
      <p:boldItalic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DFFC12E3-32AD-4C4A-990C-3B8BA0CE7A78}"/>
    <pc:docChg chg="undo custSel addSld delSld modSld sldOrd">
      <pc:chgData name="Siniša Vuksan" userId="3af124f9-b8e7-46e3-9422-21ae1d17ac0b" providerId="ADAL" clId="{DFFC12E3-32AD-4C4A-990C-3B8BA0CE7A78}" dt="2021-01-14T12:24:20.803" v="3652" actId="1076"/>
      <pc:docMkLst>
        <pc:docMk/>
      </pc:docMkLst>
      <pc:sldChg chg="modSp">
        <pc:chgData name="Siniša Vuksan" userId="3af124f9-b8e7-46e3-9422-21ae1d17ac0b" providerId="ADAL" clId="{DFFC12E3-32AD-4C4A-990C-3B8BA0CE7A78}" dt="2021-01-14T09:25:50.545" v="38" actId="20577"/>
        <pc:sldMkLst>
          <pc:docMk/>
          <pc:sldMk cId="4263532617" sldId="256"/>
        </pc:sldMkLst>
        <pc:spChg chg="mod">
          <ac:chgData name="Siniša Vuksan" userId="3af124f9-b8e7-46e3-9422-21ae1d17ac0b" providerId="ADAL" clId="{DFFC12E3-32AD-4C4A-990C-3B8BA0CE7A78}" dt="2021-01-14T09:25:50.545" v="38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Vuksan" userId="3af124f9-b8e7-46e3-9422-21ae1d17ac0b" providerId="ADAL" clId="{DFFC12E3-32AD-4C4A-990C-3B8BA0CE7A78}" dt="2021-01-14T09:25:32.344" v="16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addAnim delAnim modAnim">
        <pc:chgData name="Siniša Vuksan" userId="3af124f9-b8e7-46e3-9422-21ae1d17ac0b" providerId="ADAL" clId="{DFFC12E3-32AD-4C4A-990C-3B8BA0CE7A78}" dt="2021-01-14T09:54:17.246" v="1054" actId="1035"/>
        <pc:sldMkLst>
          <pc:docMk/>
          <pc:sldMk cId="1216289924" sldId="322"/>
        </pc:sldMkLst>
        <pc:spChg chg="mod">
          <ac:chgData name="Siniša Vuksan" userId="3af124f9-b8e7-46e3-9422-21ae1d17ac0b" providerId="ADAL" clId="{DFFC12E3-32AD-4C4A-990C-3B8BA0CE7A78}" dt="2021-01-14T09:48:53.231" v="1017" actId="1076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Vuksan" userId="3af124f9-b8e7-46e3-9422-21ae1d17ac0b" providerId="ADAL" clId="{DFFC12E3-32AD-4C4A-990C-3B8BA0CE7A78}" dt="2021-01-14T09:40:31.937" v="860" actId="20577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Vuksan" userId="3af124f9-b8e7-46e3-9422-21ae1d17ac0b" providerId="ADAL" clId="{DFFC12E3-32AD-4C4A-990C-3B8BA0CE7A78}" dt="2021-01-14T09:44:09.288" v="891" actId="1076"/>
          <ac:spMkLst>
            <pc:docMk/>
            <pc:sldMk cId="1216289924" sldId="322"/>
            <ac:spMk id="7" creationId="{59740205-8AB7-44B1-94B6-4E0B70D8A557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8" creationId="{1ACFE140-0BFC-4CCE-9F51-A340871656BB}"/>
          </ac:spMkLst>
        </pc:spChg>
        <pc:spChg chg="mod">
          <ac:chgData name="Siniša Vuksan" userId="3af124f9-b8e7-46e3-9422-21ae1d17ac0b" providerId="ADAL" clId="{DFFC12E3-32AD-4C4A-990C-3B8BA0CE7A78}" dt="2021-01-14T09:46:54.217" v="995" actId="20577"/>
          <ac:spMkLst>
            <pc:docMk/>
            <pc:sldMk cId="1216289924" sldId="322"/>
            <ac:spMk id="9" creationId="{339DD998-3062-44F0-A052-AE6BBC3CF2C3}"/>
          </ac:spMkLst>
        </pc:spChg>
        <pc:spChg chg="mod">
          <ac:chgData name="Siniša Vuksan" userId="3af124f9-b8e7-46e3-9422-21ae1d17ac0b" providerId="ADAL" clId="{DFFC12E3-32AD-4C4A-990C-3B8BA0CE7A78}" dt="2021-01-14T09:46:01.497" v="980" actId="20577"/>
          <ac:spMkLst>
            <pc:docMk/>
            <pc:sldMk cId="1216289924" sldId="322"/>
            <ac:spMk id="10" creationId="{EAEF07DF-F0BB-4856-8CC1-C61B2ECC879C}"/>
          </ac:spMkLst>
        </pc:spChg>
        <pc:spChg chg="mod">
          <ac:chgData name="Siniša Vuksan" userId="3af124f9-b8e7-46e3-9422-21ae1d17ac0b" providerId="ADAL" clId="{DFFC12E3-32AD-4C4A-990C-3B8BA0CE7A78}" dt="2021-01-14T09:44:40.539" v="929" actId="1076"/>
          <ac:spMkLst>
            <pc:docMk/>
            <pc:sldMk cId="1216289924" sldId="322"/>
            <ac:spMk id="11" creationId="{F723980D-DDC5-4314-B651-ADA51B6E132B}"/>
          </ac:spMkLst>
        </pc:spChg>
        <pc:spChg chg="del">
          <ac:chgData name="Siniša Vuksan" userId="3af124f9-b8e7-46e3-9422-21ae1d17ac0b" providerId="ADAL" clId="{DFFC12E3-32AD-4C4A-990C-3B8BA0CE7A78}" dt="2021-01-14T09:37:09.003" v="562" actId="478"/>
          <ac:spMkLst>
            <pc:docMk/>
            <pc:sldMk cId="1216289924" sldId="322"/>
            <ac:spMk id="12" creationId="{7F9DD94D-B4B0-43ED-BD9A-F81E006F7C5E}"/>
          </ac:spMkLst>
        </pc:spChg>
        <pc:spChg chg="mod">
          <ac:chgData name="Siniša Vuksan" userId="3af124f9-b8e7-46e3-9422-21ae1d17ac0b" providerId="ADAL" clId="{DFFC12E3-32AD-4C4A-990C-3B8BA0CE7A78}" dt="2021-01-14T09:44:52.560" v="940" actId="1076"/>
          <ac:spMkLst>
            <pc:docMk/>
            <pc:sldMk cId="1216289924" sldId="322"/>
            <ac:spMk id="13" creationId="{A5DC5B01-93E3-4C4D-92BC-0280F13C2AB2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4" creationId="{64840E01-8920-44F2-95D7-A6BF93509346}"/>
          </ac:spMkLst>
        </pc:spChg>
        <pc:spChg chg="mod">
          <ac:chgData name="Siniša Vuksan" userId="3af124f9-b8e7-46e3-9422-21ae1d17ac0b" providerId="ADAL" clId="{DFFC12E3-32AD-4C4A-990C-3B8BA0CE7A78}" dt="2021-01-14T09:48:56.133" v="1018" actId="1076"/>
          <ac:spMkLst>
            <pc:docMk/>
            <pc:sldMk cId="1216289924" sldId="322"/>
            <ac:spMk id="15" creationId="{B6F6218F-B4B9-406F-B418-980485A9DCA8}"/>
          </ac:spMkLst>
        </pc:spChg>
        <pc:spChg chg="mod">
          <ac:chgData name="Siniša Vuksan" userId="3af124f9-b8e7-46e3-9422-21ae1d17ac0b" providerId="ADAL" clId="{DFFC12E3-32AD-4C4A-990C-3B8BA0CE7A78}" dt="2021-01-14T09:45:15.857" v="950" actId="1076"/>
          <ac:spMkLst>
            <pc:docMk/>
            <pc:sldMk cId="1216289924" sldId="322"/>
            <ac:spMk id="16" creationId="{4D6DC778-FCC3-489E-BEA9-10AB548FACD2}"/>
          </ac:spMkLst>
        </pc:spChg>
        <pc:spChg chg="del">
          <ac:chgData name="Siniša Vuksan" userId="3af124f9-b8e7-46e3-9422-21ae1d17ac0b" providerId="ADAL" clId="{DFFC12E3-32AD-4C4A-990C-3B8BA0CE7A78}" dt="2021-01-14T09:37:15.682" v="564" actId="478"/>
          <ac:spMkLst>
            <pc:docMk/>
            <pc:sldMk cId="1216289924" sldId="322"/>
            <ac:spMk id="17" creationId="{D01CACCF-0451-4D96-A50F-057A9635959C}"/>
          </ac:spMkLst>
        </pc:spChg>
        <pc:spChg chg="mod">
          <ac:chgData name="Siniša Vuksan" userId="3af124f9-b8e7-46e3-9422-21ae1d17ac0b" providerId="ADAL" clId="{DFFC12E3-32AD-4C4A-990C-3B8BA0CE7A78}" dt="2021-01-14T09:45:27.960" v="962" actId="1076"/>
          <ac:spMkLst>
            <pc:docMk/>
            <pc:sldMk cId="1216289924" sldId="322"/>
            <ac:spMk id="18" creationId="{98BFF8C6-FBAF-42F1-A4B8-9B65CBE43888}"/>
          </ac:spMkLst>
        </pc:spChg>
        <pc:spChg chg="del">
          <ac:chgData name="Siniša Vuksan" userId="3af124f9-b8e7-46e3-9422-21ae1d17ac0b" providerId="ADAL" clId="{DFFC12E3-32AD-4C4A-990C-3B8BA0CE7A78}" dt="2021-01-14T09:37:12.493" v="563" actId="478"/>
          <ac:spMkLst>
            <pc:docMk/>
            <pc:sldMk cId="1216289924" sldId="322"/>
            <ac:spMk id="19" creationId="{A5BCAD64-09B0-4E0A-8683-B55DD3C04BDE}"/>
          </ac:spMkLst>
        </pc:spChg>
        <pc:spChg chg="mod">
          <ac:chgData name="Siniša Vuksan" userId="3af124f9-b8e7-46e3-9422-21ae1d17ac0b" providerId="ADAL" clId="{DFFC12E3-32AD-4C4A-990C-3B8BA0CE7A78}" dt="2021-01-14T09:45:35.721" v="969" actId="20577"/>
          <ac:spMkLst>
            <pc:docMk/>
            <pc:sldMk cId="1216289924" sldId="322"/>
            <ac:spMk id="20" creationId="{7B730E1C-0B0E-4DA5-9B9E-1FA91760AF6D}"/>
          </ac:spMkLst>
        </pc:spChg>
        <pc:spChg chg="del">
          <ac:chgData name="Siniša Vuksan" userId="3af124f9-b8e7-46e3-9422-21ae1d17ac0b" providerId="ADAL" clId="{DFFC12E3-32AD-4C4A-990C-3B8BA0CE7A78}" dt="2021-01-14T09:37:19.831" v="565" actId="478"/>
          <ac:spMkLst>
            <pc:docMk/>
            <pc:sldMk cId="1216289924" sldId="322"/>
            <ac:spMk id="21" creationId="{80ACE1C3-C440-485D-9D70-48AC3E7CD1C7}"/>
          </ac:spMkLst>
        </pc:spChg>
        <pc:spChg chg="mod">
          <ac:chgData name="Siniša Vuksan" userId="3af124f9-b8e7-46e3-9422-21ae1d17ac0b" providerId="ADAL" clId="{DFFC12E3-32AD-4C4A-990C-3B8BA0CE7A78}" dt="2021-01-14T09:45:43.246" v="974" actId="20577"/>
          <ac:spMkLst>
            <pc:docMk/>
            <pc:sldMk cId="1216289924" sldId="322"/>
            <ac:spMk id="22" creationId="{836881F0-A58D-4D6A-800E-3212A23908ED}"/>
          </ac:spMkLst>
        </pc:spChg>
        <pc:spChg chg="del">
          <ac:chgData name="Siniša Vuksan" userId="3af124f9-b8e7-46e3-9422-21ae1d17ac0b" providerId="ADAL" clId="{DFFC12E3-32AD-4C4A-990C-3B8BA0CE7A78}" dt="2021-01-14T09:42:30.824" v="869" actId="478"/>
          <ac:spMkLst>
            <pc:docMk/>
            <pc:sldMk cId="1216289924" sldId="322"/>
            <ac:spMk id="23" creationId="{01583C91-A9AB-4EAE-A5F9-47038AB15B2F}"/>
          </ac:spMkLst>
        </pc:spChg>
        <pc:spChg chg="add mod">
          <ac:chgData name="Siniša Vuksan" userId="3af124f9-b8e7-46e3-9422-21ae1d17ac0b" providerId="ADAL" clId="{DFFC12E3-32AD-4C4A-990C-3B8BA0CE7A78}" dt="2021-01-14T09:46:42.254" v="987" actId="1076"/>
          <ac:spMkLst>
            <pc:docMk/>
            <pc:sldMk cId="1216289924" sldId="322"/>
            <ac:spMk id="24" creationId="{77BFB399-696D-41E0-B7B7-FD0CD4D5E0C1}"/>
          </ac:spMkLst>
        </pc:spChg>
        <pc:spChg chg="add mod">
          <ac:chgData name="Siniša Vuksan" userId="3af124f9-b8e7-46e3-9422-21ae1d17ac0b" providerId="ADAL" clId="{DFFC12E3-32AD-4C4A-990C-3B8BA0CE7A78}" dt="2021-01-14T09:46:50.934" v="990" actId="1076"/>
          <ac:spMkLst>
            <pc:docMk/>
            <pc:sldMk cId="1216289924" sldId="322"/>
            <ac:spMk id="25" creationId="{8CDB4DF3-B774-4286-B8CC-4F924609FF68}"/>
          </ac:spMkLst>
        </pc:spChg>
        <pc:spChg chg="add mod">
          <ac:chgData name="Siniša Vuksan" userId="3af124f9-b8e7-46e3-9422-21ae1d17ac0b" providerId="ADAL" clId="{DFFC12E3-32AD-4C4A-990C-3B8BA0CE7A78}" dt="2021-01-14T09:47:04.581" v="998" actId="20577"/>
          <ac:spMkLst>
            <pc:docMk/>
            <pc:sldMk cId="1216289924" sldId="322"/>
            <ac:spMk id="26" creationId="{5603726F-B75E-4F69-B3E0-B41E00D70C6C}"/>
          </ac:spMkLst>
        </pc:spChg>
        <pc:spChg chg="add mod">
          <ac:chgData name="Siniša Vuksan" userId="3af124f9-b8e7-46e3-9422-21ae1d17ac0b" providerId="ADAL" clId="{DFFC12E3-32AD-4C4A-990C-3B8BA0CE7A78}" dt="2021-01-14T09:47:13.995" v="1001" actId="1076"/>
          <ac:spMkLst>
            <pc:docMk/>
            <pc:sldMk cId="1216289924" sldId="322"/>
            <ac:spMk id="27" creationId="{06753FFF-9D07-4AB0-A492-F36A7CBD7B8C}"/>
          </ac:spMkLst>
        </pc:spChg>
        <pc:spChg chg="add mod">
          <ac:chgData name="Siniša Vuksan" userId="3af124f9-b8e7-46e3-9422-21ae1d17ac0b" providerId="ADAL" clId="{DFFC12E3-32AD-4C4A-990C-3B8BA0CE7A78}" dt="2021-01-14T09:47:24.343" v="1004" actId="1076"/>
          <ac:spMkLst>
            <pc:docMk/>
            <pc:sldMk cId="1216289924" sldId="322"/>
            <ac:spMk id="28" creationId="{86F4E9AA-54AD-4173-AA40-B9298261B7FF}"/>
          </ac:spMkLst>
        </pc:spChg>
        <pc:spChg chg="add mod">
          <ac:chgData name="Siniša Vuksan" userId="3af124f9-b8e7-46e3-9422-21ae1d17ac0b" providerId="ADAL" clId="{DFFC12E3-32AD-4C4A-990C-3B8BA0CE7A78}" dt="2021-01-14T09:47:32.945" v="1007" actId="1076"/>
          <ac:spMkLst>
            <pc:docMk/>
            <pc:sldMk cId="1216289924" sldId="322"/>
            <ac:spMk id="29" creationId="{913F2DBA-14D5-4C5A-8071-F1ADD2BECC71}"/>
          </ac:spMkLst>
        </pc:spChg>
        <pc:spChg chg="add mod">
          <ac:chgData name="Siniša Vuksan" userId="3af124f9-b8e7-46e3-9422-21ae1d17ac0b" providerId="ADAL" clId="{DFFC12E3-32AD-4C4A-990C-3B8BA0CE7A78}" dt="2021-01-14T09:47:41.809" v="1010" actId="1076"/>
          <ac:spMkLst>
            <pc:docMk/>
            <pc:sldMk cId="1216289924" sldId="322"/>
            <ac:spMk id="30" creationId="{3AC97905-F3AF-4238-81A3-1C239CC8A422}"/>
          </ac:spMkLst>
        </pc:spChg>
        <pc:spChg chg="add mod">
          <ac:chgData name="Siniša Vuksan" userId="3af124f9-b8e7-46e3-9422-21ae1d17ac0b" providerId="ADAL" clId="{DFFC12E3-32AD-4C4A-990C-3B8BA0CE7A78}" dt="2021-01-14T09:47:49.661" v="1013" actId="1076"/>
          <ac:spMkLst>
            <pc:docMk/>
            <pc:sldMk cId="1216289924" sldId="322"/>
            <ac:spMk id="31" creationId="{184DBF7C-5291-4D94-9A50-FC862C1F24A4}"/>
          </ac:spMkLst>
        </pc:spChg>
        <pc:spChg chg="add mod">
          <ac:chgData name="Siniša Vuksan" userId="3af124f9-b8e7-46e3-9422-21ae1d17ac0b" providerId="ADAL" clId="{DFFC12E3-32AD-4C4A-990C-3B8BA0CE7A78}" dt="2021-01-14T09:47:58.425" v="1016" actId="1076"/>
          <ac:spMkLst>
            <pc:docMk/>
            <pc:sldMk cId="1216289924" sldId="322"/>
            <ac:spMk id="32" creationId="{E651C026-B07E-4EB9-AC5D-92C5BAC4C4E4}"/>
          </ac:spMkLst>
        </pc:spChg>
        <pc:spChg chg="add mod">
          <ac:chgData name="Siniša Vuksan" userId="3af124f9-b8e7-46e3-9422-21ae1d17ac0b" providerId="ADAL" clId="{DFFC12E3-32AD-4C4A-990C-3B8BA0CE7A78}" dt="2021-01-14T09:54:17.246" v="1054" actId="1035"/>
          <ac:spMkLst>
            <pc:docMk/>
            <pc:sldMk cId="1216289924" sldId="322"/>
            <ac:spMk id="33" creationId="{57713E8B-A4C1-4B90-949C-10F8CACCC21C}"/>
          </ac:spMkLst>
        </pc:spChg>
        <pc:picChg chg="mod">
          <ac:chgData name="Siniša Vuksan" userId="3af124f9-b8e7-46e3-9422-21ae1d17ac0b" providerId="ADAL" clId="{DFFC12E3-32AD-4C4A-990C-3B8BA0CE7A78}" dt="2021-01-14T09:46:21.600" v="983" actId="1076"/>
          <ac:picMkLst>
            <pc:docMk/>
            <pc:sldMk cId="1216289924" sldId="322"/>
            <ac:picMk id="2" creationId="{3C85C17C-2ED4-4E4F-A125-4D7A2CE46B84}"/>
          </ac:picMkLst>
        </pc:picChg>
        <pc:picChg chg="add del mod">
          <ac:chgData name="Siniša Vuksan" userId="3af124f9-b8e7-46e3-9422-21ae1d17ac0b" providerId="ADAL" clId="{DFFC12E3-32AD-4C4A-990C-3B8BA0CE7A78}" dt="2021-01-14T09:42:18.625" v="867" actId="478"/>
          <ac:picMkLst>
            <pc:docMk/>
            <pc:sldMk cId="1216289924" sldId="322"/>
            <ac:picMk id="4" creationId="{1B2619D9-4F98-4A11-8FFE-57C7EB1F529A}"/>
          </ac:picMkLst>
        </pc:picChg>
      </pc:sldChg>
    </pc:docChg>
  </pc:docChgLst>
  <pc:docChgLst>
    <pc:chgData name="Siniša ᵀᴴᴱ ᴼᴿᴵᴳᴵᴻᴬᴸ Wolfenstein" userId="215f646470bc261a" providerId="LiveId" clId="{438DAF23-13E2-471A-84BD-EAAC4FE6F078}"/>
    <pc:docChg chg="undo custSel addSld delSld modSld sldOrd">
      <pc:chgData name="Siniša ᵀᴴᴱ ᴼᴿᴵᴳᴵᴻᴬᴸ Wolfenstein" userId="215f646470bc261a" providerId="LiveId" clId="{438DAF23-13E2-471A-84BD-EAAC4FE6F078}" dt="2021-03-27T07:07:51.108" v="2727"/>
      <pc:docMkLst>
        <pc:docMk/>
      </pc:docMkLst>
      <pc:sldChg chg="modSp">
        <pc:chgData name="Siniša ᵀᴴᴱ ᴼᴿᴵᴳᴵᴻᴬᴸ Wolfenstein" userId="215f646470bc261a" providerId="LiveId" clId="{438DAF23-13E2-471A-84BD-EAAC4FE6F078}" dt="2021-03-27T05:32:29.081" v="1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438DAF23-13E2-471A-84BD-EAAC4FE6F078}" dt="2021-03-27T05:32:29.081" v="1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modSp modAnim">
        <pc:chgData name="Siniša ᵀᴴᴱ ᴼᴿᴵᴳᴵᴻᴬᴸ Wolfenstein" userId="215f646470bc261a" providerId="LiveId" clId="{438DAF23-13E2-471A-84BD-EAAC4FE6F078}" dt="2021-03-27T06:14:40.694" v="1154" actId="1076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438DAF23-13E2-471A-84BD-EAAC4FE6F078}" dt="2021-03-27T05:36:58.597" v="190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438DAF23-13E2-471A-84BD-EAAC4FE6F078}" dt="2021-03-27T05:34:25.156" v="166" actId="14100"/>
          <ac:spMkLst>
            <pc:docMk/>
            <pc:sldMk cId="1216289924" sldId="322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438DAF23-13E2-471A-84BD-EAAC4FE6F078}" dt="2021-03-27T05:40:43.715" v="515" actId="14100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438DAF23-13E2-471A-84BD-EAAC4FE6F078}" dt="2021-03-27T06:14:40.694" v="1154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438DAF23-13E2-471A-84BD-EAAC4FE6F078}" dt="2021-03-27T05:36:38.681" v="176" actId="14826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add">
        <pc:chgData name="Siniša ᵀᴴᴱ ᴼᴿᴵᴳᴵᴻᴬᴸ Wolfenstein" userId="215f646470bc261a" providerId="LiveId" clId="{438DAF23-13E2-471A-84BD-EAAC4FE6F078}" dt="2021-03-27T07:05:39.585" v="2713" actId="20577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438DAF23-13E2-471A-84BD-EAAC4FE6F078}" dt="2021-03-27T07:05:39.585" v="2713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modSp del">
        <pc:chgData name="Siniša ᵀᴴᴱ ᴼᴿᴵᴳᴵᴻᴬᴸ Wolfenstein" userId="215f646470bc261a" providerId="LiveId" clId="{438DAF23-13E2-471A-84BD-EAAC4FE6F078}" dt="2021-03-27T06:45:20.659" v="2511" actId="2696"/>
        <pc:sldMkLst>
          <pc:docMk/>
          <pc:sldMk cId="2535056939" sldId="445"/>
        </pc:sldMkLst>
        <pc:picChg chg="mod">
          <ac:chgData name="Siniša ᵀᴴᴱ ᴼᴿᴵᴳᴵᴻᴬᴸ Wolfenstein" userId="215f646470bc261a" providerId="LiveId" clId="{438DAF23-13E2-471A-84BD-EAAC4FE6F078}" dt="2021-03-27T05:36:19.135" v="175" actId="14826"/>
          <ac:picMkLst>
            <pc:docMk/>
            <pc:sldMk cId="2535056939" sldId="445"/>
            <ac:picMk id="4" creationId="{1B2619D9-4F98-4A11-8FFE-57C7EB1F529A}"/>
          </ac:picMkLst>
        </pc:picChg>
        <pc:picChg chg="mod">
          <ac:chgData name="Siniša ᵀᴴᴱ ᴼᴿᴵᴳᴵᴻᴬᴸ Wolfenstein" userId="215f646470bc261a" providerId="LiveId" clId="{438DAF23-13E2-471A-84BD-EAAC4FE6F078}" dt="2021-03-27T05:36:12.781" v="174" actId="1076"/>
          <ac:picMkLst>
            <pc:docMk/>
            <pc:sldMk cId="2535056939" sldId="445"/>
            <ac:picMk id="9" creationId="{F056B616-E21A-44FA-9004-706ED8B77E18}"/>
          </ac:picMkLst>
        </pc:picChg>
      </pc:sldChg>
      <pc:sldChg chg="addSp delSp modSp ord delAnim modAnim">
        <pc:chgData name="Siniša ᵀᴴᴱ ᴼᴿᴵᴳᴵᴻᴬᴸ Wolfenstein" userId="215f646470bc261a" providerId="LiveId" clId="{438DAF23-13E2-471A-84BD-EAAC4FE6F078}" dt="2021-03-27T06:14:47.788" v="1156" actId="1076"/>
        <pc:sldMkLst>
          <pc:docMk/>
          <pc:sldMk cId="1574794142" sldId="455"/>
        </pc:sldMkLst>
        <pc:spChg chg="del">
          <ac:chgData name="Siniša ᵀᴴᴱ ᴼᴿᴵᴳᴵᴻᴬᴸ Wolfenstein" userId="215f646470bc261a" providerId="LiveId" clId="{438DAF23-13E2-471A-84BD-EAAC4FE6F078}" dt="2021-03-27T06:01:32.290" v="840" actId="478"/>
          <ac:spMkLst>
            <pc:docMk/>
            <pc:sldMk cId="1574794142" sldId="455"/>
            <ac:spMk id="6" creationId="{CB9D06DD-09F0-444C-8D12-D115830C68AA}"/>
          </ac:spMkLst>
        </pc:spChg>
        <pc:spChg chg="del">
          <ac:chgData name="Siniša ᵀᴴᴱ ᴼᴿᴵᴳᴵᴻᴬᴸ Wolfenstein" userId="215f646470bc261a" providerId="LiveId" clId="{438DAF23-13E2-471A-84BD-EAAC4FE6F078}" dt="2021-03-27T06:01:33.984" v="841" actId="478"/>
          <ac:spMkLst>
            <pc:docMk/>
            <pc:sldMk cId="1574794142" sldId="455"/>
            <ac:spMk id="7" creationId="{D42CF0F1-6C89-4CBC-B261-FEE27742CFE3}"/>
          </ac:spMkLst>
        </pc:spChg>
        <pc:spChg chg="del">
          <ac:chgData name="Siniša ᵀᴴᴱ ᴼᴿᴵᴳᴵᴻᴬᴸ Wolfenstein" userId="215f646470bc261a" providerId="LiveId" clId="{438DAF23-13E2-471A-84BD-EAAC4FE6F078}" dt="2021-03-27T06:01:29.962" v="839" actId="478"/>
          <ac:spMkLst>
            <pc:docMk/>
            <pc:sldMk cId="1574794142" sldId="455"/>
            <ac:spMk id="8" creationId="{8E017BD9-3376-456C-B41C-DCBDF31554DA}"/>
          </ac:spMkLst>
        </pc:spChg>
        <pc:spChg chg="del">
          <ac:chgData name="Siniša ᵀᴴᴱ ᴼᴿᴵᴳᴵᴻᴬᴸ Wolfenstein" userId="215f646470bc261a" providerId="LiveId" clId="{438DAF23-13E2-471A-84BD-EAAC4FE6F078}" dt="2021-03-27T06:01:29.962" v="839" actId="478"/>
          <ac:spMkLst>
            <pc:docMk/>
            <pc:sldMk cId="1574794142" sldId="455"/>
            <ac:spMk id="9" creationId="{32619552-A3FD-4AD8-84EF-AE65B47D8F81}"/>
          </ac:spMkLst>
        </pc:spChg>
        <pc:spChg chg="del">
          <ac:chgData name="Siniša ᵀᴴᴱ ᴼᴿᴵᴳᴵᴻᴬᴸ Wolfenstein" userId="215f646470bc261a" providerId="LiveId" clId="{438DAF23-13E2-471A-84BD-EAAC4FE6F078}" dt="2021-03-27T06:01:38.119" v="842" actId="478"/>
          <ac:spMkLst>
            <pc:docMk/>
            <pc:sldMk cId="1574794142" sldId="455"/>
            <ac:spMk id="10" creationId="{96FA35D8-A7FE-4F23-B8A3-33F73E4AF541}"/>
          </ac:spMkLst>
        </pc:spChg>
        <pc:spChg chg="del">
          <ac:chgData name="Siniša ᵀᴴᴱ ᴼᴿᴵᴳᴵᴻᴬᴸ Wolfenstein" userId="215f646470bc261a" providerId="LiveId" clId="{438DAF23-13E2-471A-84BD-EAAC4FE6F078}" dt="2021-03-27T06:01:27.859" v="838" actId="478"/>
          <ac:spMkLst>
            <pc:docMk/>
            <pc:sldMk cId="1574794142" sldId="455"/>
            <ac:spMk id="11" creationId="{67AA1DC0-4055-4344-8834-E69CE2813CAD}"/>
          </ac:spMkLst>
        </pc:spChg>
        <pc:spChg chg="mod">
          <ac:chgData name="Siniša ᵀᴴᴱ ᴼᴿᴵᴳᴵᴻᴬᴸ Wolfenstein" userId="215f646470bc261a" providerId="LiveId" clId="{438DAF23-13E2-471A-84BD-EAAC4FE6F078}" dt="2021-03-27T06:03:30.319" v="911" actId="14100"/>
          <ac:spMkLst>
            <pc:docMk/>
            <pc:sldMk cId="1574794142" sldId="455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438DAF23-13E2-471A-84BD-EAAC4FE6F078}" dt="2021-03-27T06:14:47.788" v="1156" actId="1076"/>
          <ac:picMkLst>
            <pc:docMk/>
            <pc:sldMk cId="1574794142" sldId="45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438DAF23-13E2-471A-84BD-EAAC4FE6F078}" dt="2021-03-27T05:49:09.498" v="836" actId="14826"/>
          <ac:picMkLst>
            <pc:docMk/>
            <pc:sldMk cId="1574794142" sldId="455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438DAF23-13E2-471A-84BD-EAAC4FE6F078}" dt="2021-03-27T06:02:44.278" v="892" actId="1076"/>
          <ac:picMkLst>
            <pc:docMk/>
            <pc:sldMk cId="1574794142" sldId="455"/>
            <ac:picMk id="12" creationId="{68079B45-C0DD-4758-B7DB-08D927455208}"/>
          </ac:picMkLst>
        </pc:picChg>
        <pc:picChg chg="add mod">
          <ac:chgData name="Siniša ᵀᴴᴱ ᴼᴿᴵᴳᴵᴻᴬᴸ Wolfenstein" userId="215f646470bc261a" providerId="LiveId" clId="{438DAF23-13E2-471A-84BD-EAAC4FE6F078}" dt="2021-03-27T06:02:53.739" v="894" actId="1076"/>
          <ac:picMkLst>
            <pc:docMk/>
            <pc:sldMk cId="1574794142" sldId="455"/>
            <ac:picMk id="13" creationId="{238BC4FF-F530-4B09-8E63-10F151B9F21B}"/>
          </ac:picMkLst>
        </pc:picChg>
        <pc:picChg chg="add mod">
          <ac:chgData name="Siniša ᵀᴴᴱ ᴼᴿᴵᴳᴵᴻᴬᴸ Wolfenstein" userId="215f646470bc261a" providerId="LiveId" clId="{438DAF23-13E2-471A-84BD-EAAC4FE6F078}" dt="2021-03-27T06:02:57.663" v="896" actId="1076"/>
          <ac:picMkLst>
            <pc:docMk/>
            <pc:sldMk cId="1574794142" sldId="455"/>
            <ac:picMk id="14" creationId="{67F41471-C8F7-48C1-84C9-BCE3BAB40385}"/>
          </ac:picMkLst>
        </pc:picChg>
        <pc:picChg chg="add mod">
          <ac:chgData name="Siniša ᵀᴴᴱ ᴼᴿᴵᴳᴵᴻᴬᴸ Wolfenstein" userId="215f646470bc261a" providerId="LiveId" clId="{438DAF23-13E2-471A-84BD-EAAC4FE6F078}" dt="2021-03-27T06:03:06.815" v="906" actId="1038"/>
          <ac:picMkLst>
            <pc:docMk/>
            <pc:sldMk cId="1574794142" sldId="455"/>
            <ac:picMk id="16" creationId="{39EF7A64-1241-4844-A52A-758003774FB6}"/>
          </ac:picMkLst>
        </pc:picChg>
        <pc:picChg chg="add mod">
          <ac:chgData name="Siniša ᵀᴴᴱ ᴼᴿᴵᴳᴵᴻᴬᴸ Wolfenstein" userId="215f646470bc261a" providerId="LiveId" clId="{438DAF23-13E2-471A-84BD-EAAC4FE6F078}" dt="2021-03-27T06:03:21.104" v="908" actId="1076"/>
          <ac:picMkLst>
            <pc:docMk/>
            <pc:sldMk cId="1574794142" sldId="455"/>
            <ac:picMk id="17" creationId="{5ACDAD5A-4EE0-4026-AE80-88C61F87677F}"/>
          </ac:picMkLst>
        </pc:picChg>
        <pc:picChg chg="add mod">
          <ac:chgData name="Siniša ᵀᴴᴱ ᴼᴿᴵᴳᴵᴻᴬᴸ Wolfenstein" userId="215f646470bc261a" providerId="LiveId" clId="{438DAF23-13E2-471A-84BD-EAAC4FE6F078}" dt="2021-03-27T06:03:25.860" v="910" actId="1076"/>
          <ac:picMkLst>
            <pc:docMk/>
            <pc:sldMk cId="1574794142" sldId="455"/>
            <ac:picMk id="18" creationId="{E9841004-3A9C-4D85-9C70-308432B0D9CA}"/>
          </ac:picMkLst>
        </pc:picChg>
      </pc:sldChg>
      <pc:sldChg chg="del">
        <pc:chgData name="Siniša ᵀᴴᴱ ᴼᴿᴵᴳᴵᴻᴬᴸ Wolfenstein" userId="215f646470bc261a" providerId="LiveId" clId="{438DAF23-13E2-471A-84BD-EAAC4FE6F078}" dt="2021-03-27T06:45:22.192" v="2512" actId="2696"/>
        <pc:sldMkLst>
          <pc:docMk/>
          <pc:sldMk cId="1229358891" sldId="456"/>
        </pc:sldMkLst>
      </pc:sldChg>
      <pc:sldChg chg="del">
        <pc:chgData name="Siniša ᵀᴴᴱ ᴼᴿᴵᴳᴵᴻᴬᴸ Wolfenstein" userId="215f646470bc261a" providerId="LiveId" clId="{438DAF23-13E2-471A-84BD-EAAC4FE6F078}" dt="2021-03-27T06:45:23.291" v="2513" actId="2696"/>
        <pc:sldMkLst>
          <pc:docMk/>
          <pc:sldMk cId="3915352492" sldId="457"/>
        </pc:sldMkLst>
      </pc:sldChg>
      <pc:sldChg chg="del">
        <pc:chgData name="Siniša ᵀᴴᴱ ᴼᴿᴵᴳᴵᴻᴬᴸ Wolfenstein" userId="215f646470bc261a" providerId="LiveId" clId="{438DAF23-13E2-471A-84BD-EAAC4FE6F078}" dt="2021-03-27T06:45:24.724" v="2514" actId="2696"/>
        <pc:sldMkLst>
          <pc:docMk/>
          <pc:sldMk cId="1775186537" sldId="458"/>
        </pc:sldMkLst>
      </pc:sldChg>
      <pc:sldChg chg="del">
        <pc:chgData name="Siniša ᵀᴴᴱ ᴼᴿᴵᴳᴵᴻᴬᴸ Wolfenstein" userId="215f646470bc261a" providerId="LiveId" clId="{438DAF23-13E2-471A-84BD-EAAC4FE6F078}" dt="2021-03-27T06:45:26.078" v="2515" actId="2696"/>
        <pc:sldMkLst>
          <pc:docMk/>
          <pc:sldMk cId="818442675" sldId="459"/>
        </pc:sldMkLst>
      </pc:sldChg>
      <pc:sldChg chg="del">
        <pc:chgData name="Siniša ᵀᴴᴱ ᴼᴿᴵᴳᴵᴻᴬᴸ Wolfenstein" userId="215f646470bc261a" providerId="LiveId" clId="{438DAF23-13E2-471A-84BD-EAAC4FE6F078}" dt="2021-03-27T06:45:29.112" v="2516" actId="2696"/>
        <pc:sldMkLst>
          <pc:docMk/>
          <pc:sldMk cId="384941348" sldId="460"/>
        </pc:sldMkLst>
      </pc:sldChg>
      <pc:sldChg chg="del">
        <pc:chgData name="Siniša ᵀᴴᴱ ᴼᴿᴵᴳᴵᴻᴬᴸ Wolfenstein" userId="215f646470bc261a" providerId="LiveId" clId="{438DAF23-13E2-471A-84BD-EAAC4FE6F078}" dt="2021-03-27T06:45:30.315" v="2517" actId="2696"/>
        <pc:sldMkLst>
          <pc:docMk/>
          <pc:sldMk cId="542760256" sldId="461"/>
        </pc:sldMkLst>
      </pc:sldChg>
      <pc:sldChg chg="del">
        <pc:chgData name="Siniša ᵀᴴᴱ ᴼᴿᴵᴳᴵᴻᴬᴸ Wolfenstein" userId="215f646470bc261a" providerId="LiveId" clId="{438DAF23-13E2-471A-84BD-EAAC4FE6F078}" dt="2021-03-27T06:45:31.932" v="2518" actId="2696"/>
        <pc:sldMkLst>
          <pc:docMk/>
          <pc:sldMk cId="3968424700" sldId="462"/>
        </pc:sldMkLst>
      </pc:sldChg>
      <pc:sldChg chg="del">
        <pc:chgData name="Siniša ᵀᴴᴱ ᴼᴿᴵᴳᴵᴻᴬᴸ Wolfenstein" userId="215f646470bc261a" providerId="LiveId" clId="{438DAF23-13E2-471A-84BD-EAAC4FE6F078}" dt="2021-03-27T06:45:33.435" v="2519" actId="2696"/>
        <pc:sldMkLst>
          <pc:docMk/>
          <pc:sldMk cId="1540129912" sldId="463"/>
        </pc:sldMkLst>
      </pc:sldChg>
      <pc:sldChg chg="del">
        <pc:chgData name="Siniša ᵀᴴᴱ ᴼᴿᴵᴳᴵᴻᴬᴸ Wolfenstein" userId="215f646470bc261a" providerId="LiveId" clId="{438DAF23-13E2-471A-84BD-EAAC4FE6F078}" dt="2021-03-27T06:45:35.421" v="2520" actId="2696"/>
        <pc:sldMkLst>
          <pc:docMk/>
          <pc:sldMk cId="632926708" sldId="464"/>
        </pc:sldMkLst>
      </pc:sldChg>
      <pc:sldChg chg="del">
        <pc:chgData name="Siniša ᵀᴴᴱ ᴼᴿᴵᴳᴵᴻᴬᴸ Wolfenstein" userId="215f646470bc261a" providerId="LiveId" clId="{438DAF23-13E2-471A-84BD-EAAC4FE6F078}" dt="2021-03-27T06:45:36.592" v="2521" actId="2696"/>
        <pc:sldMkLst>
          <pc:docMk/>
          <pc:sldMk cId="1207730686" sldId="465"/>
        </pc:sldMkLst>
      </pc:sldChg>
      <pc:sldChg chg="addSp delSp modSp new add modAnim">
        <pc:chgData name="Siniša ᵀᴴᴱ ᴼᴿᴵᴳᴵᴻᴬᴸ Wolfenstein" userId="215f646470bc261a" providerId="LiveId" clId="{438DAF23-13E2-471A-84BD-EAAC4FE6F078}" dt="2021-03-27T07:07:51.108" v="2727"/>
        <pc:sldMkLst>
          <pc:docMk/>
          <pc:sldMk cId="3100154877" sldId="466"/>
        </pc:sldMkLst>
        <pc:spChg chg="del">
          <ac:chgData name="Siniša ᵀᴴᴱ ᴼᴿᴵᴳᴵᴻᴬᴸ Wolfenstein" userId="215f646470bc261a" providerId="LiveId" clId="{438DAF23-13E2-471A-84BD-EAAC4FE6F078}" dt="2021-03-27T05:35:21.925" v="173" actId="478"/>
          <ac:spMkLst>
            <pc:docMk/>
            <pc:sldMk cId="3100154877" sldId="466"/>
            <ac:spMk id="2" creationId="{74A559DB-FD45-4BBE-ABAC-4021650224AE}"/>
          </ac:spMkLst>
        </pc:spChg>
        <pc:spChg chg="del">
          <ac:chgData name="Siniša ᵀᴴᴱ ᴼᴿᴵᴳᴵᴻᴬᴸ Wolfenstein" userId="215f646470bc261a" providerId="LiveId" clId="{438DAF23-13E2-471A-84BD-EAAC4FE6F078}" dt="2021-03-27T05:35:21.925" v="173" actId="478"/>
          <ac:spMkLst>
            <pc:docMk/>
            <pc:sldMk cId="3100154877" sldId="466"/>
            <ac:spMk id="3" creationId="{FD6DD595-A9FB-47D4-9C0B-211561F8ED94}"/>
          </ac:spMkLst>
        </pc:spChg>
        <pc:spChg chg="add mod">
          <ac:chgData name="Siniša ᵀᴴᴱ ᴼᴿᴵᴳᴵᴻᴬᴸ Wolfenstein" userId="215f646470bc261a" providerId="LiveId" clId="{438DAF23-13E2-471A-84BD-EAAC4FE6F078}" dt="2021-03-27T06:54:12.933" v="2678" actId="14100"/>
          <ac:spMkLst>
            <pc:docMk/>
            <pc:sldMk cId="3100154877" sldId="466"/>
            <ac:spMk id="5" creationId="{9FFE5A65-9591-455A-9FBF-679852305751}"/>
          </ac:spMkLst>
        </pc:spChg>
        <pc:picChg chg="add mod">
          <ac:chgData name="Siniša ᵀᴴᴱ ᴼᴿᴵᴳᴵᴻᴬᴸ Wolfenstein" userId="215f646470bc261a" providerId="LiveId" clId="{438DAF23-13E2-471A-84BD-EAAC4FE6F078}" dt="2021-03-27T06:48:08.070" v="2524" actId="1076"/>
          <ac:picMkLst>
            <pc:docMk/>
            <pc:sldMk cId="3100154877" sldId="466"/>
            <ac:picMk id="4" creationId="{9F4884CC-25D1-47CB-8F0B-EC0B923D7AB3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4:06.007" v="2676" actId="1076"/>
          <ac:picMkLst>
            <pc:docMk/>
            <pc:sldMk cId="3100154877" sldId="466"/>
            <ac:picMk id="6" creationId="{2383267C-31EE-49BC-9157-E2FB5AB320D8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4:29.463" v="2680" actId="1076"/>
          <ac:picMkLst>
            <pc:docMk/>
            <pc:sldMk cId="3100154877" sldId="466"/>
            <ac:picMk id="7" creationId="{BA58C096-A87C-44B7-9D56-60F4CBA6D054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03.498" v="2686" actId="1035"/>
          <ac:picMkLst>
            <pc:docMk/>
            <pc:sldMk cId="3100154877" sldId="466"/>
            <ac:picMk id="8" creationId="{B2AB93A7-EF30-43D6-BBAD-3EC2342EDD6B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11.627" v="2688" actId="1076"/>
          <ac:picMkLst>
            <pc:docMk/>
            <pc:sldMk cId="3100154877" sldId="466"/>
            <ac:picMk id="9" creationId="{4FF889D6-F519-4543-BB68-900B9DC55C4E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15.347" v="2690" actId="1076"/>
          <ac:picMkLst>
            <pc:docMk/>
            <pc:sldMk cId="3100154877" sldId="466"/>
            <ac:picMk id="10" creationId="{734DD307-1E21-49C8-975A-E3DCA152A84D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19.191" v="2692" actId="1076"/>
          <ac:picMkLst>
            <pc:docMk/>
            <pc:sldMk cId="3100154877" sldId="466"/>
            <ac:picMk id="11" creationId="{24385231-AE27-4DE6-8EE5-2B62AB89CD8B}"/>
          </ac:picMkLst>
        </pc:picChg>
        <pc:picChg chg="add mod">
          <ac:chgData name="Siniša ᵀᴴᴱ ᴼᴿᴵᴳᴵᴻᴬᴸ Wolfenstein" userId="215f646470bc261a" providerId="LiveId" clId="{438DAF23-13E2-471A-84BD-EAAC4FE6F078}" dt="2021-03-27T07:04:23.315" v="2694" actId="1076"/>
          <ac:picMkLst>
            <pc:docMk/>
            <pc:sldMk cId="3100154877" sldId="466"/>
            <ac:picMk id="12" creationId="{ADC0A967-F44C-4BCD-B622-DD141B9DCC3C}"/>
          </ac:picMkLst>
        </pc:picChg>
      </pc:sldChg>
      <pc:sldChg chg="addSp delSp modSp add ord delAnim modAnim">
        <pc:chgData name="Siniša ᵀᴴᴱ ᴼᴿᴵᴳᴵᴻᴬᴸ Wolfenstein" userId="215f646470bc261a" providerId="LiveId" clId="{438DAF23-13E2-471A-84BD-EAAC4FE6F078}" dt="2021-03-27T07:07:27.559" v="2718"/>
        <pc:sldMkLst>
          <pc:docMk/>
          <pc:sldMk cId="1101020685" sldId="467"/>
        </pc:sldMkLst>
        <pc:spChg chg="mod">
          <ac:chgData name="Siniša ᵀᴴᴱ ᴼᴿᴵᴳᴵᴻᴬᴸ Wolfenstein" userId="215f646470bc261a" providerId="LiveId" clId="{438DAF23-13E2-471A-84BD-EAAC4FE6F078}" dt="2021-03-27T06:45:15.582" v="2510" actId="20577"/>
          <ac:spMkLst>
            <pc:docMk/>
            <pc:sldMk cId="1101020685" sldId="467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438DAF23-13E2-471A-84BD-EAAC4FE6F078}" dt="2021-03-27T07:07:22.071" v="2716" actId="478"/>
          <ac:spMkLst>
            <pc:docMk/>
            <pc:sldMk cId="1101020685" sldId="467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438DAF23-13E2-471A-84BD-EAAC4FE6F078}" dt="2021-03-27T06:49:14.837" v="2559" actId="14100"/>
          <ac:spMkLst>
            <pc:docMk/>
            <pc:sldMk cId="1101020685" sldId="467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438DAF23-13E2-471A-84BD-EAAC4FE6F078}" dt="2021-03-27T06:49:12.095" v="2558" actId="1076"/>
          <ac:picMkLst>
            <pc:docMk/>
            <pc:sldMk cId="1101020685" sldId="467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438DAF23-13E2-471A-84BD-EAAC4FE6F078}" dt="2021-03-27T07:07:24.538" v="2717" actId="1076"/>
          <ac:picMkLst>
            <pc:docMk/>
            <pc:sldMk cId="1101020685" sldId="467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1:45.686" v="2564" actId="1076"/>
          <ac:picMkLst>
            <pc:docMk/>
            <pc:sldMk cId="1101020685" sldId="467"/>
            <ac:picMk id="7" creationId="{CEF7F87E-6319-4272-B2D4-046EEDB346C5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1:56.881" v="2568" actId="14100"/>
          <ac:picMkLst>
            <pc:docMk/>
            <pc:sldMk cId="1101020685" sldId="467"/>
            <ac:picMk id="8" creationId="{15AEFAE8-58BF-4B31-8379-301D0CB22C31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2:02.412" v="2570" actId="1076"/>
          <ac:picMkLst>
            <pc:docMk/>
            <pc:sldMk cId="1101020685" sldId="467"/>
            <ac:picMk id="9" creationId="{6B9E202A-A35D-4FCD-A61E-0A9B5FFC8D6F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2:09.167" v="2572" actId="1076"/>
          <ac:picMkLst>
            <pc:docMk/>
            <pc:sldMk cId="1101020685" sldId="467"/>
            <ac:picMk id="10" creationId="{E0DF4690-A1FE-4170-83D2-B7EAA6628D0F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2:20.016" v="2577" actId="1076"/>
          <ac:picMkLst>
            <pc:docMk/>
            <pc:sldMk cId="1101020685" sldId="467"/>
            <ac:picMk id="11" creationId="{30CEB9BC-2DF4-416C-AEE3-6D708BCE12F2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2:26.017" v="2579" actId="1076"/>
          <ac:picMkLst>
            <pc:docMk/>
            <pc:sldMk cId="1101020685" sldId="467"/>
            <ac:picMk id="12" creationId="{06005BAA-EDB9-4910-BF26-8F1343BE14BE}"/>
          </ac:picMkLst>
        </pc:picChg>
        <pc:picChg chg="add mod">
          <ac:chgData name="Siniša ᵀᴴᴱ ᴼᴿᴵᴳᴵᴻᴬᴸ Wolfenstein" userId="215f646470bc261a" providerId="LiveId" clId="{438DAF23-13E2-471A-84BD-EAAC4FE6F078}" dt="2021-03-27T06:52:35.671" v="2584" actId="1076"/>
          <ac:picMkLst>
            <pc:docMk/>
            <pc:sldMk cId="1101020685" sldId="467"/>
            <ac:picMk id="13" creationId="{1167297B-30A7-4733-9EB8-3E74ED98551D}"/>
          </ac:picMkLst>
        </pc:picChg>
      </pc:sldChg>
      <pc:sldChg chg="modSp add modAnim">
        <pc:chgData name="Siniša ᵀᴴᴱ ᴼᴿᴵᴳᴵᴻᴬᴸ Wolfenstein" userId="215f646470bc261a" providerId="LiveId" clId="{438DAF23-13E2-471A-84BD-EAAC4FE6F078}" dt="2021-03-27T06:14:58.344" v="1157" actId="14826"/>
        <pc:sldMkLst>
          <pc:docMk/>
          <pc:sldMk cId="4020894522" sldId="468"/>
        </pc:sldMkLst>
        <pc:spChg chg="mod">
          <ac:chgData name="Siniša ᵀᴴᴱ ᴼᴿᴵᴳᴵᴻᴬᴸ Wolfenstein" userId="215f646470bc261a" providerId="LiveId" clId="{438DAF23-13E2-471A-84BD-EAAC4FE6F078}" dt="2021-03-27T05:41:18.718" v="521" actId="20577"/>
          <ac:spMkLst>
            <pc:docMk/>
            <pc:sldMk cId="4020894522" sldId="468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438DAF23-13E2-471A-84BD-EAAC4FE6F078}" dt="2021-03-27T05:47:42.681" v="833" actId="255"/>
          <ac:spMkLst>
            <pc:docMk/>
            <pc:sldMk cId="4020894522" sldId="468"/>
            <ac:spMk id="6" creationId="{D59C0E6F-A8FA-4180-809C-0B238788105A}"/>
          </ac:spMkLst>
        </pc:spChg>
        <pc:picChg chg="mod">
          <ac:chgData name="Siniša ᵀᴴᴱ ᴼᴿᴵᴳᴵᴻᴬᴸ Wolfenstein" userId="215f646470bc261a" providerId="LiveId" clId="{438DAF23-13E2-471A-84BD-EAAC4FE6F078}" dt="2021-03-27T06:14:58.344" v="1157" actId="14826"/>
          <ac:picMkLst>
            <pc:docMk/>
            <pc:sldMk cId="4020894522" sldId="46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438DAF23-13E2-471A-84BD-EAAC4FE6F078}" dt="2021-03-27T05:42:59.842" v="547" actId="1038"/>
          <ac:picMkLst>
            <pc:docMk/>
            <pc:sldMk cId="4020894522" sldId="468"/>
            <ac:picMk id="3" creationId="{DCB64642-CE4F-4D9C-A92A-9A8EF9D7D4F4}"/>
          </ac:picMkLst>
        </pc:picChg>
      </pc:sldChg>
      <pc:sldChg chg="delSp modSp add delAnim modAnim">
        <pc:chgData name="Siniša ᵀᴴᴱ ᴼᴿᴵᴳᴵᴻᴬᴸ Wolfenstein" userId="215f646470bc261a" providerId="LiveId" clId="{438DAF23-13E2-471A-84BD-EAAC4FE6F078}" dt="2021-03-27T06:16:19.336" v="1171" actId="1076"/>
        <pc:sldMkLst>
          <pc:docMk/>
          <pc:sldMk cId="1316602926" sldId="469"/>
        </pc:sldMkLst>
        <pc:spChg chg="mod">
          <ac:chgData name="Siniša ᵀᴴᴱ ᴼᴿᴵᴳᴵᴻᴬᴸ Wolfenstein" userId="215f646470bc261a" providerId="LiveId" clId="{438DAF23-13E2-471A-84BD-EAAC4FE6F078}" dt="2021-03-27T06:03:44.155" v="933" actId="20577"/>
          <ac:spMkLst>
            <pc:docMk/>
            <pc:sldMk cId="1316602926" sldId="46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438DAF23-13E2-471A-84BD-EAAC4FE6F078}" dt="2021-03-27T06:16:17.195" v="1170" actId="14100"/>
          <ac:spMkLst>
            <pc:docMk/>
            <pc:sldMk cId="1316602926" sldId="46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438DAF23-13E2-471A-84BD-EAAC4FE6F078}" dt="2021-03-27T06:16:19.336" v="1171" actId="1076"/>
          <ac:picMkLst>
            <pc:docMk/>
            <pc:sldMk cId="1316602926" sldId="46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438DAF23-13E2-471A-84BD-EAAC4FE6F078}" dt="2021-03-27T06:15:03.848" v="1158" actId="14826"/>
          <ac:picMkLst>
            <pc:docMk/>
            <pc:sldMk cId="1316602926" sldId="469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438DAF23-13E2-471A-84BD-EAAC4FE6F078}" dt="2021-03-27T06:03:49.866" v="934" actId="478"/>
          <ac:picMkLst>
            <pc:docMk/>
            <pc:sldMk cId="1316602926" sldId="469"/>
            <ac:picMk id="12" creationId="{68079B45-C0DD-4758-B7DB-08D927455208}"/>
          </ac:picMkLst>
        </pc:picChg>
        <pc:picChg chg="del">
          <ac:chgData name="Siniša ᵀᴴᴱ ᴼᴿᴵᴳᴵᴻᴬᴸ Wolfenstein" userId="215f646470bc261a" providerId="LiveId" clId="{438DAF23-13E2-471A-84BD-EAAC4FE6F078}" dt="2021-03-27T06:03:49.866" v="934" actId="478"/>
          <ac:picMkLst>
            <pc:docMk/>
            <pc:sldMk cId="1316602926" sldId="469"/>
            <ac:picMk id="13" creationId="{238BC4FF-F530-4B09-8E63-10F151B9F21B}"/>
          </ac:picMkLst>
        </pc:picChg>
        <pc:picChg chg="del">
          <ac:chgData name="Siniša ᵀᴴᴱ ᴼᴿᴵᴳᴵᴻᴬᴸ Wolfenstein" userId="215f646470bc261a" providerId="LiveId" clId="{438DAF23-13E2-471A-84BD-EAAC4FE6F078}" dt="2021-03-27T06:03:49.866" v="934" actId="478"/>
          <ac:picMkLst>
            <pc:docMk/>
            <pc:sldMk cId="1316602926" sldId="469"/>
            <ac:picMk id="14" creationId="{67F41471-C8F7-48C1-84C9-BCE3BAB40385}"/>
          </ac:picMkLst>
        </pc:picChg>
        <pc:picChg chg="del">
          <ac:chgData name="Siniša ᵀᴴᴱ ᴼᴿᴵᴳᴵᴻᴬᴸ Wolfenstein" userId="215f646470bc261a" providerId="LiveId" clId="{438DAF23-13E2-471A-84BD-EAAC4FE6F078}" dt="2021-03-27T06:03:49.866" v="934" actId="478"/>
          <ac:picMkLst>
            <pc:docMk/>
            <pc:sldMk cId="1316602926" sldId="469"/>
            <ac:picMk id="16" creationId="{39EF7A64-1241-4844-A52A-758003774FB6}"/>
          </ac:picMkLst>
        </pc:picChg>
        <pc:picChg chg="del">
          <ac:chgData name="Siniša ᵀᴴᴱ ᴼᴿᴵᴳᴵᴻᴬᴸ Wolfenstein" userId="215f646470bc261a" providerId="LiveId" clId="{438DAF23-13E2-471A-84BD-EAAC4FE6F078}" dt="2021-03-27T06:03:49.866" v="934" actId="478"/>
          <ac:picMkLst>
            <pc:docMk/>
            <pc:sldMk cId="1316602926" sldId="469"/>
            <ac:picMk id="17" creationId="{5ACDAD5A-4EE0-4026-AE80-88C61F87677F}"/>
          </ac:picMkLst>
        </pc:picChg>
        <pc:picChg chg="del">
          <ac:chgData name="Siniša ᵀᴴᴱ ᴼᴿᴵᴳᴵᴻᴬᴸ Wolfenstein" userId="215f646470bc261a" providerId="LiveId" clId="{438DAF23-13E2-471A-84BD-EAAC4FE6F078}" dt="2021-03-27T06:03:49.866" v="934" actId="478"/>
          <ac:picMkLst>
            <pc:docMk/>
            <pc:sldMk cId="1316602926" sldId="469"/>
            <ac:picMk id="18" creationId="{E9841004-3A9C-4D85-9C70-308432B0D9CA}"/>
          </ac:picMkLst>
        </pc:picChg>
      </pc:sldChg>
      <pc:sldChg chg="addSp delSp modSp add modTransition delAnim modAnim">
        <pc:chgData name="Siniša ᵀᴴᴱ ᴼᴿᴵᴳᴵᴻᴬᴸ Wolfenstein" userId="215f646470bc261a" providerId="LiveId" clId="{438DAF23-13E2-471A-84BD-EAAC4FE6F078}" dt="2021-03-27T06:38:03.152" v="2273"/>
        <pc:sldMkLst>
          <pc:docMk/>
          <pc:sldMk cId="2954343294" sldId="470"/>
        </pc:sldMkLst>
        <pc:spChg chg="del">
          <ac:chgData name="Siniša ᵀᴴᴱ ᴼᴿᴵᴳᴵᴻᴬᴸ Wolfenstein" userId="215f646470bc261a" providerId="LiveId" clId="{438DAF23-13E2-471A-84BD-EAAC4FE6F078}" dt="2021-03-27T06:15:16.361" v="1162" actId="478"/>
          <ac:spMkLst>
            <pc:docMk/>
            <pc:sldMk cId="2954343294" sldId="470"/>
            <ac:spMk id="3" creationId="{B7889F66-CCBB-4BC4-8656-0552E49AE557}"/>
          </ac:spMkLst>
        </pc:spChg>
        <pc:spChg chg="add del mod">
          <ac:chgData name="Siniša ᵀᴴᴱ ᴼᴿᴵᴳᴵᴻᴬᴸ Wolfenstein" userId="215f646470bc261a" providerId="LiveId" clId="{438DAF23-13E2-471A-84BD-EAAC4FE6F078}" dt="2021-03-27T06:15:18.711" v="1163" actId="478"/>
          <ac:spMkLst>
            <pc:docMk/>
            <pc:sldMk cId="2954343294" sldId="470"/>
            <ac:spMk id="6" creationId="{90DE012C-EF67-4537-81A9-EDE704128510}"/>
          </ac:spMkLst>
        </pc:spChg>
        <pc:spChg chg="mod">
          <ac:chgData name="Siniša ᵀᴴᴱ ᴼᴿᴵᴳᴵᴻᴬᴸ Wolfenstein" userId="215f646470bc261a" providerId="LiveId" clId="{438DAF23-13E2-471A-84BD-EAAC4FE6F078}" dt="2021-03-27T06:18:35.597" v="1280" actId="14100"/>
          <ac:spMkLst>
            <pc:docMk/>
            <pc:sldMk cId="2954343294" sldId="470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438DAF23-13E2-471A-84BD-EAAC4FE6F078}" dt="2021-03-27T06:15:13.322" v="1161" actId="478"/>
          <ac:picMkLst>
            <pc:docMk/>
            <pc:sldMk cId="2954343294" sldId="470"/>
            <ac:picMk id="2" creationId="{3C85C17C-2ED4-4E4F-A125-4D7A2CE46B84}"/>
          </ac:picMkLst>
        </pc:picChg>
      </pc:sldChg>
      <pc:sldChg chg="modSp add modTransition modAnim">
        <pc:chgData name="Siniša ᵀᴴᴱ ᴼᴿᴵᴳᴵᴻᴬᴸ Wolfenstein" userId="215f646470bc261a" providerId="LiveId" clId="{438DAF23-13E2-471A-84BD-EAAC4FE6F078}" dt="2021-03-27T07:06:36.002" v="2714"/>
        <pc:sldMkLst>
          <pc:docMk/>
          <pc:sldMk cId="1013595543" sldId="471"/>
        </pc:sldMkLst>
        <pc:spChg chg="mod">
          <ac:chgData name="Siniša ᵀᴴᴱ ᴼᴿᴵᴳᴵᴻᴬᴸ Wolfenstein" userId="215f646470bc261a" providerId="LiveId" clId="{438DAF23-13E2-471A-84BD-EAAC4FE6F078}" dt="2021-03-27T06:22:12.061" v="1646" actId="14100"/>
          <ac:spMkLst>
            <pc:docMk/>
            <pc:sldMk cId="1013595543" sldId="471"/>
            <ac:spMk id="15" creationId="{B6F6218F-B4B9-406F-B418-980485A9DCA8}"/>
          </ac:spMkLst>
        </pc:spChg>
      </pc:sldChg>
      <pc:sldChg chg="addSp delSp modSp add delAnim modAnim">
        <pc:chgData name="Siniša ᵀᴴᴱ ᴼᴿᴵᴳᴵᴻᴬᴸ Wolfenstein" userId="215f646470bc261a" providerId="LiveId" clId="{438DAF23-13E2-471A-84BD-EAAC4FE6F078}" dt="2021-03-27T06:31:15.184" v="2158" actId="14100"/>
        <pc:sldMkLst>
          <pc:docMk/>
          <pc:sldMk cId="3352997296" sldId="472"/>
        </pc:sldMkLst>
        <pc:spChg chg="mod">
          <ac:chgData name="Siniša ᵀᴴᴱ ᴼᴿᴵᴳᴵᴻᴬᴸ Wolfenstein" userId="215f646470bc261a" providerId="LiveId" clId="{438DAF23-13E2-471A-84BD-EAAC4FE6F078}" dt="2021-03-27T06:26:50.888" v="1950" actId="20577"/>
          <ac:spMkLst>
            <pc:docMk/>
            <pc:sldMk cId="3352997296" sldId="472"/>
            <ac:spMk id="15" creationId="{B6F6218F-B4B9-406F-B418-980485A9DCA8}"/>
          </ac:spMkLst>
        </pc:spChg>
        <pc:spChg chg="add mod">
          <ac:chgData name="Siniša ᵀᴴᴱ ᴼᴿᴵᴳᴵᴻᴬᴸ Wolfenstein" userId="215f646470bc261a" providerId="LiveId" clId="{438DAF23-13E2-471A-84BD-EAAC4FE6F078}" dt="2021-03-27T06:29:29.081" v="2025" actId="1036"/>
          <ac:spMkLst>
            <pc:docMk/>
            <pc:sldMk cId="3352997296" sldId="472"/>
            <ac:spMk id="19" creationId="{71BC09F7-609D-4B36-85D2-F70646FFF2A5}"/>
          </ac:spMkLst>
        </pc:spChg>
        <pc:spChg chg="add mod">
          <ac:chgData name="Siniša ᵀᴴᴱ ᴼᴿᴵᴳᴵᴻᴬᴸ Wolfenstein" userId="215f646470bc261a" providerId="LiveId" clId="{438DAF23-13E2-471A-84BD-EAAC4FE6F078}" dt="2021-03-27T06:31:15.184" v="2158" actId="14100"/>
          <ac:spMkLst>
            <pc:docMk/>
            <pc:sldMk cId="3352997296" sldId="472"/>
            <ac:spMk id="20" creationId="{4FD99EB4-2FFA-41B5-9494-7E813FE3CFB2}"/>
          </ac:spMkLst>
        </pc:spChg>
        <pc:picChg chg="mod">
          <ac:chgData name="Siniša ᵀᴴᴱ ᴼᴿᴵᴳᴵᴻᴬᴸ Wolfenstein" userId="215f646470bc261a" providerId="LiveId" clId="{438DAF23-13E2-471A-84BD-EAAC4FE6F078}" dt="2021-03-27T06:26:59.299" v="1951" actId="1076"/>
          <ac:picMkLst>
            <pc:docMk/>
            <pc:sldMk cId="3352997296" sldId="472"/>
            <ac:picMk id="2" creationId="{3C85C17C-2ED4-4E4F-A125-4D7A2CE46B84}"/>
          </ac:picMkLst>
        </pc:picChg>
        <pc:picChg chg="del">
          <ac:chgData name="Siniša ᵀᴴᴱ ᴼᴿᴵᴳᴵᴻᴬᴸ Wolfenstein" userId="215f646470bc261a" providerId="LiveId" clId="{438DAF23-13E2-471A-84BD-EAAC4FE6F078}" dt="2021-03-27T06:22:46.792" v="1648" actId="478"/>
          <ac:picMkLst>
            <pc:docMk/>
            <pc:sldMk cId="3352997296" sldId="472"/>
            <ac:picMk id="12" creationId="{68079B45-C0DD-4758-B7DB-08D927455208}"/>
          </ac:picMkLst>
        </pc:picChg>
        <pc:picChg chg="del">
          <ac:chgData name="Siniša ᵀᴴᴱ ᴼᴿᴵᴳᴵᴻᴬᴸ Wolfenstein" userId="215f646470bc261a" providerId="LiveId" clId="{438DAF23-13E2-471A-84BD-EAAC4FE6F078}" dt="2021-03-27T06:22:46.792" v="1648" actId="478"/>
          <ac:picMkLst>
            <pc:docMk/>
            <pc:sldMk cId="3352997296" sldId="472"/>
            <ac:picMk id="13" creationId="{238BC4FF-F530-4B09-8E63-10F151B9F21B}"/>
          </ac:picMkLst>
        </pc:picChg>
        <pc:picChg chg="del">
          <ac:chgData name="Siniša ᵀᴴᴱ ᴼᴿᴵᴳᴵᴻᴬᴸ Wolfenstein" userId="215f646470bc261a" providerId="LiveId" clId="{438DAF23-13E2-471A-84BD-EAAC4FE6F078}" dt="2021-03-27T06:22:46.792" v="1648" actId="478"/>
          <ac:picMkLst>
            <pc:docMk/>
            <pc:sldMk cId="3352997296" sldId="472"/>
            <ac:picMk id="14" creationId="{67F41471-C8F7-48C1-84C9-BCE3BAB40385}"/>
          </ac:picMkLst>
        </pc:picChg>
        <pc:picChg chg="del">
          <ac:chgData name="Siniša ᵀᴴᴱ ᴼᴿᴵᴳᴵᴻᴬᴸ Wolfenstein" userId="215f646470bc261a" providerId="LiveId" clId="{438DAF23-13E2-471A-84BD-EAAC4FE6F078}" dt="2021-03-27T06:22:46.792" v="1648" actId="478"/>
          <ac:picMkLst>
            <pc:docMk/>
            <pc:sldMk cId="3352997296" sldId="472"/>
            <ac:picMk id="16" creationId="{39EF7A64-1241-4844-A52A-758003774FB6}"/>
          </ac:picMkLst>
        </pc:picChg>
        <pc:picChg chg="del">
          <ac:chgData name="Siniša ᵀᴴᴱ ᴼᴿᴵᴳᴵᴻᴬᴸ Wolfenstein" userId="215f646470bc261a" providerId="LiveId" clId="{438DAF23-13E2-471A-84BD-EAAC4FE6F078}" dt="2021-03-27T06:22:46.792" v="1648" actId="478"/>
          <ac:picMkLst>
            <pc:docMk/>
            <pc:sldMk cId="3352997296" sldId="472"/>
            <ac:picMk id="17" creationId="{5ACDAD5A-4EE0-4026-AE80-88C61F87677F}"/>
          </ac:picMkLst>
        </pc:picChg>
        <pc:picChg chg="del">
          <ac:chgData name="Siniša ᵀᴴᴱ ᴼᴿᴵᴳᴵᴻᴬᴸ Wolfenstein" userId="215f646470bc261a" providerId="LiveId" clId="{438DAF23-13E2-471A-84BD-EAAC4FE6F078}" dt="2021-03-27T06:22:46.792" v="1648" actId="478"/>
          <ac:picMkLst>
            <pc:docMk/>
            <pc:sldMk cId="3352997296" sldId="472"/>
            <ac:picMk id="18" creationId="{E9841004-3A9C-4D85-9C70-308432B0D9CA}"/>
          </ac:picMkLst>
        </pc:picChg>
      </pc:sldChg>
      <pc:sldChg chg="addSp delSp modSp add ord delAnim modAnim">
        <pc:chgData name="Siniša ᵀᴴᴱ ᴼᴿᴵᴳᴵᴻᴬᴸ Wolfenstein" userId="215f646470bc261a" providerId="LiveId" clId="{438DAF23-13E2-471A-84BD-EAAC4FE6F078}" dt="2021-03-27T06:34:59.512" v="2269"/>
        <pc:sldMkLst>
          <pc:docMk/>
          <pc:sldMk cId="1752085619" sldId="473"/>
        </pc:sldMkLst>
        <pc:spChg chg="del">
          <ac:chgData name="Siniša ᵀᴴᴱ ᴼᴿᴵᴳᴵᴻᴬᴸ Wolfenstein" userId="215f646470bc261a" providerId="LiveId" clId="{438DAF23-13E2-471A-84BD-EAAC4FE6F078}" dt="2021-03-27T06:31:48.338" v="2162" actId="478"/>
          <ac:spMkLst>
            <pc:docMk/>
            <pc:sldMk cId="1752085619" sldId="473"/>
            <ac:spMk id="6" creationId="{FFE14C9D-F79A-42C0-87D5-7951E53F2573}"/>
          </ac:spMkLst>
        </pc:spChg>
        <pc:spChg chg="add mod">
          <ac:chgData name="Siniša ᵀᴴᴱ ᴼᴿᴵᴳᴵᴻᴬᴸ Wolfenstein" userId="215f646470bc261a" providerId="LiveId" clId="{438DAF23-13E2-471A-84BD-EAAC4FE6F078}" dt="2021-03-27T06:33:56.634" v="2221" actId="20577"/>
          <ac:spMkLst>
            <pc:docMk/>
            <pc:sldMk cId="1752085619" sldId="473"/>
            <ac:spMk id="7" creationId="{ABE8CF8F-F576-4C3A-A3E8-3720B8C7D3F4}"/>
          </ac:spMkLst>
        </pc:spChg>
        <pc:spChg chg="add mod">
          <ac:chgData name="Siniša ᵀᴴᴱ ᴼᴿᴵᴳᴵᴻᴬᴸ Wolfenstein" userId="215f646470bc261a" providerId="LiveId" clId="{438DAF23-13E2-471A-84BD-EAAC4FE6F078}" dt="2021-03-27T06:34:12.880" v="2232" actId="1036"/>
          <ac:spMkLst>
            <pc:docMk/>
            <pc:sldMk cId="1752085619" sldId="473"/>
            <ac:spMk id="8" creationId="{D829BA47-5139-4026-9D6C-795F5EA13678}"/>
          </ac:spMkLst>
        </pc:spChg>
        <pc:spChg chg="add mod">
          <ac:chgData name="Siniša ᵀᴴᴱ ᴼᴿᴵᴳᴵᴻᴬᴸ Wolfenstein" userId="215f646470bc261a" providerId="LiveId" clId="{438DAF23-13E2-471A-84BD-EAAC4FE6F078}" dt="2021-03-27T06:34:27.457" v="2245" actId="1036"/>
          <ac:spMkLst>
            <pc:docMk/>
            <pc:sldMk cId="1752085619" sldId="473"/>
            <ac:spMk id="9" creationId="{E4E1B19A-C45E-4F0B-AB4F-F8E3BF2089DE}"/>
          </ac:spMkLst>
        </pc:spChg>
        <pc:spChg chg="add mod">
          <ac:chgData name="Siniša ᵀᴴᴱ ᴼᴿᴵᴳᴵᴻᴬᴸ Wolfenstein" userId="215f646470bc261a" providerId="LiveId" clId="{438DAF23-13E2-471A-84BD-EAAC4FE6F078}" dt="2021-03-27T06:34:38.289" v="2256" actId="20577"/>
          <ac:spMkLst>
            <pc:docMk/>
            <pc:sldMk cId="1752085619" sldId="473"/>
            <ac:spMk id="10" creationId="{4D8A830A-7A76-4A32-AD70-830B5CE55EC3}"/>
          </ac:spMkLst>
        </pc:spChg>
        <pc:spChg chg="add mod">
          <ac:chgData name="Siniša ᵀᴴᴱ ᴼᴿᴵᴳᴵᴻᴬᴸ Wolfenstein" userId="215f646470bc261a" providerId="LiveId" clId="{438DAF23-13E2-471A-84BD-EAAC4FE6F078}" dt="2021-03-27T06:34:53.294" v="2268" actId="1036"/>
          <ac:spMkLst>
            <pc:docMk/>
            <pc:sldMk cId="1752085619" sldId="473"/>
            <ac:spMk id="11" creationId="{444FD843-45E3-41A3-B349-5ED9F6756092}"/>
          </ac:spMkLst>
        </pc:spChg>
        <pc:spChg chg="mod">
          <ac:chgData name="Siniša ᵀᴴᴱ ᴼᴿᴵᴳᴵᴻᴬᴸ Wolfenstein" userId="215f646470bc261a" providerId="LiveId" clId="{438DAF23-13E2-471A-84BD-EAAC4FE6F078}" dt="2021-03-27T06:33:11.996" v="2206" actId="14100"/>
          <ac:spMkLst>
            <pc:docMk/>
            <pc:sldMk cId="1752085619" sldId="47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438DAF23-13E2-471A-84BD-EAAC4FE6F078}" dt="2021-03-27T06:32:37.643" v="2168" actId="14100"/>
          <ac:picMkLst>
            <pc:docMk/>
            <pc:sldMk cId="1752085619" sldId="47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438DAF23-13E2-471A-84BD-EAAC4FE6F078}" dt="2021-03-27T06:31:55.511" v="2163" actId="1076"/>
          <ac:picMkLst>
            <pc:docMk/>
            <pc:sldMk cId="1752085619" sldId="473"/>
            <ac:picMk id="4" creationId="{1B2619D9-4F98-4A11-8FFE-57C7EB1F529A}"/>
          </ac:picMkLst>
        </pc:picChg>
      </pc:sldChg>
      <pc:sldChg chg="addSp delSp modSp add modTransition delAnim modAnim">
        <pc:chgData name="Siniša ᵀᴴᴱ ᴼᴿᴵᴳᴵᴻᴬᴸ Wolfenstein" userId="215f646470bc261a" providerId="LiveId" clId="{438DAF23-13E2-471A-84BD-EAAC4FE6F078}" dt="2021-03-27T06:44:31.329" v="2507" actId="14100"/>
        <pc:sldMkLst>
          <pc:docMk/>
          <pc:sldMk cId="3468908457" sldId="474"/>
        </pc:sldMkLst>
        <pc:spChg chg="mod">
          <ac:chgData name="Siniša ᵀᴴᴱ ᴼᴿᴵᴳᴵᴻᴬᴸ Wolfenstein" userId="215f646470bc261a" providerId="LiveId" clId="{438DAF23-13E2-471A-84BD-EAAC4FE6F078}" dt="2021-03-27T06:38:57.368" v="2304" actId="5793"/>
          <ac:spMkLst>
            <pc:docMk/>
            <pc:sldMk cId="3468908457" sldId="474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438DAF23-13E2-471A-84BD-EAAC4FE6F078}" dt="2021-03-27T06:44:31.329" v="2507" actId="14100"/>
          <ac:spMkLst>
            <pc:docMk/>
            <pc:sldMk cId="3468908457" sldId="474"/>
            <ac:spMk id="9" creationId="{58E7577C-02FD-4497-8864-68913E459F22}"/>
          </ac:spMkLst>
        </pc:spChg>
        <pc:spChg chg="mod">
          <ac:chgData name="Siniša ᵀᴴᴱ ᴼᴿᴵᴳᴵᴻᴬᴸ Wolfenstein" userId="215f646470bc261a" providerId="LiveId" clId="{438DAF23-13E2-471A-84BD-EAAC4FE6F078}" dt="2021-03-27T06:42:38.606" v="2375" actId="1076"/>
          <ac:spMkLst>
            <pc:docMk/>
            <pc:sldMk cId="3468908457" sldId="474"/>
            <ac:spMk id="15" creationId="{B6F6218F-B4B9-406F-B418-980485A9DCA8}"/>
          </ac:spMkLst>
        </pc:spChg>
        <pc:spChg chg="del">
          <ac:chgData name="Siniša ᵀᴴᴱ ᴼᴿᴵᴳᴵᴻᴬᴸ Wolfenstein" userId="215f646470bc261a" providerId="LiveId" clId="{438DAF23-13E2-471A-84BD-EAAC4FE6F078}" dt="2021-03-27T06:39:01.795" v="2305" actId="478"/>
          <ac:spMkLst>
            <pc:docMk/>
            <pc:sldMk cId="3468908457" sldId="474"/>
            <ac:spMk id="19" creationId="{71BC09F7-609D-4B36-85D2-F70646FFF2A5}"/>
          </ac:spMkLst>
        </pc:spChg>
        <pc:spChg chg="del">
          <ac:chgData name="Siniša ᵀᴴᴱ ᴼᴿᴵᴳᴵᴻᴬᴸ Wolfenstein" userId="215f646470bc261a" providerId="LiveId" clId="{438DAF23-13E2-471A-84BD-EAAC4FE6F078}" dt="2021-03-27T06:39:05.980" v="2306" actId="478"/>
          <ac:spMkLst>
            <pc:docMk/>
            <pc:sldMk cId="3468908457" sldId="474"/>
            <ac:spMk id="20" creationId="{4FD99EB4-2FFA-41B5-9494-7E813FE3CFB2}"/>
          </ac:spMkLst>
        </pc:spChg>
        <pc:picChg chg="mod">
          <ac:chgData name="Siniša ᵀᴴᴱ ᴼᴿᴵᴳᴵᴻᴬᴸ Wolfenstein" userId="215f646470bc261a" providerId="LiveId" clId="{438DAF23-13E2-471A-84BD-EAAC4FE6F078}" dt="2021-03-27T06:42:34.462" v="2374" actId="1076"/>
          <ac:picMkLst>
            <pc:docMk/>
            <pc:sldMk cId="3468908457" sldId="474"/>
            <ac:picMk id="2" creationId="{3C85C17C-2ED4-4E4F-A125-4D7A2CE46B84}"/>
          </ac:picMkLst>
        </pc:picChg>
        <pc:picChg chg="add mod">
          <ac:chgData name="Siniša ᵀᴴᴱ ᴼᴿᴵᴳᴵᴻᴬᴸ Wolfenstein" userId="215f646470bc261a" providerId="LiveId" clId="{438DAF23-13E2-471A-84BD-EAAC4FE6F078}" dt="2021-03-27T06:43:22.898" v="2381" actId="1076"/>
          <ac:picMkLst>
            <pc:docMk/>
            <pc:sldMk cId="3468908457" sldId="474"/>
            <ac:picMk id="5" creationId="{F6172552-C7E0-4179-B70C-69F648236AF6}"/>
          </ac:picMkLst>
        </pc:picChg>
      </pc:sldChg>
      <pc:sldChg chg="add del">
        <pc:chgData name="Siniša ᵀᴴᴱ ᴼᴿᴵᴳᴵᴻᴬᴸ Wolfenstein" userId="215f646470bc261a" providerId="LiveId" clId="{438DAF23-13E2-471A-84BD-EAAC4FE6F078}" dt="2021-03-27T06:38:35.049" v="2275"/>
        <pc:sldMkLst>
          <pc:docMk/>
          <pc:sldMk cId="1432189025" sldId="475"/>
        </pc:sldMkLst>
      </pc:sldChg>
    </pc:docChg>
  </pc:docChgLst>
  <pc:docChgLst>
    <pc:chgData name="Siniša ᵀᴴᴱ ᴼᴿᴵᴳᴵᴻᴬᴸ Wolfenstein" userId="215f646470bc261a" providerId="LiveId" clId="{7ED68D3A-B841-49DE-BB26-C49DAC574C79}"/>
    <pc:docChg chg="undo custSel addSld delSld modSld sldOrd">
      <pc:chgData name="Siniša ᵀᴴᴱ ᴼᴿᴵᴳᴵᴻᴬᴸ Wolfenstein" userId="215f646470bc261a" providerId="LiveId" clId="{7ED68D3A-B841-49DE-BB26-C49DAC574C79}" dt="2021-03-26T08:09:05.261" v="10812"/>
      <pc:docMkLst>
        <pc:docMk/>
      </pc:docMkLst>
      <pc:sldChg chg="modSp">
        <pc:chgData name="Siniša ᵀᴴᴱ ᴼᴿᴵᴳᴵᴻᴬᴸ Wolfenstein" userId="215f646470bc261a" providerId="LiveId" clId="{7ED68D3A-B841-49DE-BB26-C49DAC574C79}" dt="2021-03-26T06:24:16.769" v="7782" actId="20577"/>
        <pc:sldMkLst>
          <pc:docMk/>
          <pc:sldMk cId="4263532617" sldId="256"/>
        </pc:sldMkLst>
        <pc:spChg chg="mod">
          <ac:chgData name="Siniša ᵀᴴᴱ ᴼᴿᴵᴳᴵᴻᴬᴸ Wolfenstein" userId="215f646470bc261a" providerId="LiveId" clId="{7ED68D3A-B841-49DE-BB26-C49DAC574C79}" dt="2021-03-11T06:23:13.898" v="21" actId="20577"/>
          <ac:spMkLst>
            <pc:docMk/>
            <pc:sldMk cId="4263532617" sldId="256"/>
            <ac:spMk id="6" creationId="{219D025C-7893-4E8A-BC52-A9994456BE5D}"/>
          </ac:spMkLst>
        </pc:spChg>
        <pc:spChg chg="mod">
          <ac:chgData name="Siniša ᵀᴴᴱ ᴼᴿᴵᴳᴵᴻᴬᴸ Wolfenstein" userId="215f646470bc261a" providerId="LiveId" clId="{7ED68D3A-B841-49DE-BB26-C49DAC574C79}" dt="2021-03-26T06:24:16.769" v="7782" actId="20577"/>
          <ac:spMkLst>
            <pc:docMk/>
            <pc:sldMk cId="4263532617" sldId="256"/>
            <ac:spMk id="7" creationId="{54F134FF-4759-4BD3-A258-DBE00CE37E81}"/>
          </ac:spMkLst>
        </pc:spChg>
      </pc:sldChg>
      <pc:sldChg chg="addSp delSp modSp del ord delAnim modAnim">
        <pc:chgData name="Siniša ᵀᴴᴱ ᴼᴿᴵᴳᴵᴻᴬᴸ Wolfenstein" userId="215f646470bc261a" providerId="LiveId" clId="{7ED68D3A-B841-49DE-BB26-C49DAC574C79}" dt="2021-03-26T07:50:54.556" v="10629" actId="2696"/>
        <pc:sldMkLst>
          <pc:docMk/>
          <pc:sldMk cId="891775711" sldId="270"/>
        </pc:sldMkLst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4" creationId="{6CA5EF18-28E7-4360-AC3E-94057BEB6AD5}"/>
          </ac:spMkLst>
        </pc:spChg>
        <pc:spChg chg="mod">
          <ac:chgData name="Siniša ᵀᴴᴱ ᴼᴿᴵᴳᴵᴻᴬᴸ Wolfenstein" userId="215f646470bc261a" providerId="LiveId" clId="{7ED68D3A-B841-49DE-BB26-C49DAC574C79}" dt="2021-03-19T13:09:26.255" v="5219" actId="27636"/>
          <ac:spMkLst>
            <pc:docMk/>
            <pc:sldMk cId="891775711" sldId="270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7ED68D3A-B841-49DE-BB26-C49DAC574C79}" dt="2021-03-19T13:09:45.070" v="5272" actId="20577"/>
          <ac:spMkLst>
            <pc:docMk/>
            <pc:sldMk cId="891775711" sldId="270"/>
            <ac:spMk id="6" creationId="{D59C0E6F-A8FA-4180-809C-0B238788105A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0" creationId="{88B0F72F-3BE9-4F76-BF77-3EF16E7D3E7E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1" creationId="{3C60D294-20A5-4CA1-9D26-B312DDB9BE93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2" creationId="{59F22C5D-B7A3-48BC-BB7D-FF3CD71513C2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3" creationId="{491C8DEE-6668-4E97-B0D1-90647B268DF7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5" creationId="{26C687E5-6572-4D73-B161-9E6B191C54A0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6" creationId="{A85C838C-B4FC-4243-BE61-DB065952E947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7" creationId="{C13B9F50-70D1-4CE1-89FB-63BAA525243B}"/>
          </ac:spMkLst>
        </pc:spChg>
        <pc:spChg chg="add del mod">
          <ac:chgData name="Siniša ᵀᴴᴱ ᴼᴿᴵᴳᴵᴻᴬᴸ Wolfenstein" userId="215f646470bc261a" providerId="LiveId" clId="{7ED68D3A-B841-49DE-BB26-C49DAC574C79}" dt="2021-03-19T13:07:58.374" v="5210" actId="478"/>
          <ac:spMkLst>
            <pc:docMk/>
            <pc:sldMk cId="891775711" sldId="270"/>
            <ac:spMk id="18" creationId="{AAFFCC96-5787-4879-AF06-2BC5F0F8695D}"/>
          </ac:spMkLst>
        </pc:spChg>
        <pc:spChg chg="add mod">
          <ac:chgData name="Siniša ᵀᴴᴱ ᴼᴿᴵᴳᴵᴻᴬᴸ Wolfenstein" userId="215f646470bc261a" providerId="LiveId" clId="{7ED68D3A-B841-49DE-BB26-C49DAC574C79}" dt="2021-03-19T13:10:18.351" v="5295" actId="1076"/>
          <ac:spMkLst>
            <pc:docMk/>
            <pc:sldMk cId="891775711" sldId="270"/>
            <ac:spMk id="19" creationId="{8FF0296F-96D0-4EF3-8BD9-8633A8D4D6D8}"/>
          </ac:spMkLst>
        </pc:spChg>
        <pc:spChg chg="add mod">
          <ac:chgData name="Siniša ᵀᴴᴱ ᴼᴿᴵᴳᴵᴻᴬᴸ Wolfenstein" userId="215f646470bc261a" providerId="LiveId" clId="{7ED68D3A-B841-49DE-BB26-C49DAC574C79}" dt="2021-03-19T13:10:33.090" v="5303" actId="20577"/>
          <ac:spMkLst>
            <pc:docMk/>
            <pc:sldMk cId="891775711" sldId="270"/>
            <ac:spMk id="20" creationId="{4BF84DAC-86CE-411D-9E3A-A08FAB08FC57}"/>
          </ac:spMkLst>
        </pc:spChg>
        <pc:spChg chg="add mod">
          <ac:chgData name="Siniša ᵀᴴᴱ ᴼᴿᴵᴳᴵᴻᴬᴸ Wolfenstein" userId="215f646470bc261a" providerId="LiveId" clId="{7ED68D3A-B841-49DE-BB26-C49DAC574C79}" dt="2021-03-19T13:10:49.581" v="5318" actId="20577"/>
          <ac:spMkLst>
            <pc:docMk/>
            <pc:sldMk cId="891775711" sldId="270"/>
            <ac:spMk id="21" creationId="{6D567D7A-A639-412A-BB7F-6BD86E64191D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2" creationId="{1486D3CE-2FDD-4260-8E22-A66F01902E06}"/>
          </ac:spMkLst>
        </pc:spChg>
        <pc:spChg chg="add mod">
          <ac:chgData name="Siniša ᵀᴴᴱ ᴼᴿᴵᴳᴵᴻᴬᴸ Wolfenstein" userId="215f646470bc261a" providerId="LiveId" clId="{7ED68D3A-B841-49DE-BB26-C49DAC574C79}" dt="2021-03-19T13:11:11.347" v="5347" actId="1035"/>
          <ac:spMkLst>
            <pc:docMk/>
            <pc:sldMk cId="891775711" sldId="270"/>
            <ac:spMk id="22" creationId="{FB4141C3-9612-489B-9C9A-B89C8C23DA4B}"/>
          </ac:spMkLst>
        </pc:spChg>
        <pc:spChg chg="add mod">
          <ac:chgData name="Siniša ᵀᴴᴱ ᴼᴿᴵᴳᴵᴻᴬᴸ Wolfenstein" userId="215f646470bc261a" providerId="LiveId" clId="{7ED68D3A-B841-49DE-BB26-C49DAC574C79}" dt="2021-03-19T13:11:26.812" v="5363" actId="1038"/>
          <ac:spMkLst>
            <pc:docMk/>
            <pc:sldMk cId="891775711" sldId="270"/>
            <ac:spMk id="23" creationId="{ACE4A1C6-4C7F-4D62-A07E-5FC3ECF0D948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3" creationId="{C6B339CC-B481-4BBE-BBBB-FEB50BA851AD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4" creationId="{5F081143-6719-4DAA-9110-3024DF65882F}"/>
          </ac:spMkLst>
        </pc:spChg>
        <pc:spChg chg="del">
          <ac:chgData name="Siniša ᵀᴴᴱ ᴼᴿᴵᴳᴵᴻᴬᴸ Wolfenstein" userId="215f646470bc261a" providerId="LiveId" clId="{7ED68D3A-B841-49DE-BB26-C49DAC574C79}" dt="2021-03-11T07:49:02.877" v="2435" actId="478"/>
          <ac:spMkLst>
            <pc:docMk/>
            <pc:sldMk cId="891775711" sldId="270"/>
            <ac:spMk id="25" creationId="{F11CF4B3-1235-4E7B-9C44-6D50F2C06BF9}"/>
          </ac:spMkLst>
        </pc:spChg>
        <pc:picChg chg="mod">
          <ac:chgData name="Siniša ᵀᴴᴱ ᴼᴿᴵᴳᴵᴻᴬᴸ Wolfenstein" userId="215f646470bc261a" providerId="LiveId" clId="{7ED68D3A-B841-49DE-BB26-C49DAC574C79}" dt="2021-03-19T13:07:50.450" v="5209" actId="14826"/>
          <ac:picMkLst>
            <pc:docMk/>
            <pc:sldMk cId="891775711" sldId="27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19T13:09:14.529" v="5214" actId="14100"/>
          <ac:picMkLst>
            <pc:docMk/>
            <pc:sldMk cId="891775711" sldId="270"/>
            <ac:picMk id="3" creationId="{DCB64642-CE4F-4D9C-A92A-9A8EF9D7D4F4}"/>
          </ac:picMkLst>
        </pc:picChg>
      </pc:sldChg>
      <pc:sldChg chg="addSp delSp modSp delAnim modAnim">
        <pc:chgData name="Siniša ᵀᴴᴱ ᴼᴿᴵᴳᴵᴻᴬᴸ Wolfenstein" userId="215f646470bc261a" providerId="LiveId" clId="{7ED68D3A-B841-49DE-BB26-C49DAC574C79}" dt="2021-03-26T06:33:58.472" v="8105" actId="14100"/>
        <pc:sldMkLst>
          <pc:docMk/>
          <pc:sldMk cId="1216289924" sldId="322"/>
        </pc:sldMkLst>
        <pc:spChg chg="mod">
          <ac:chgData name="Siniša ᵀᴴᴱ ᴼᴿᴵᴳᴵᴻᴬᴸ Wolfenstein" userId="215f646470bc261a" providerId="LiveId" clId="{7ED68D3A-B841-49DE-BB26-C49DAC574C79}" dt="2021-03-26T06:28:17.583" v="7955" actId="20577"/>
          <ac:spMkLst>
            <pc:docMk/>
            <pc:sldMk cId="1216289924" sldId="322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ED68D3A-B841-49DE-BB26-C49DAC574C79}" dt="2021-03-26T06:28:10.627" v="7953" actId="20577"/>
          <ac:spMkLst>
            <pc:docMk/>
            <pc:sldMk cId="1216289924" sldId="322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7ED68D3A-B841-49DE-BB26-C49DAC574C79}" dt="2021-03-26T06:30:40.581" v="7962" actId="478"/>
          <ac:spMkLst>
            <pc:docMk/>
            <pc:sldMk cId="1216289924" sldId="322"/>
            <ac:spMk id="7" creationId="{C5FC36B0-9BFB-44A0-B8EC-8A9FFEB94E5A}"/>
          </ac:spMkLst>
        </pc:spChg>
        <pc:spChg chg="mod">
          <ac:chgData name="Siniša ᵀᴴᴱ ᴼᴿᴵᴳᴵᴻᴬᴸ Wolfenstein" userId="215f646470bc261a" providerId="LiveId" clId="{7ED68D3A-B841-49DE-BB26-C49DAC574C79}" dt="2021-03-26T06:31:59.231" v="8090" actId="20577"/>
          <ac:spMkLst>
            <pc:docMk/>
            <pc:sldMk cId="1216289924" sldId="322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6:32:02.231" v="8091" actId="1076"/>
          <ac:picMkLst>
            <pc:docMk/>
            <pc:sldMk cId="1216289924" sldId="322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6:33:58.472" v="8105" actId="14100"/>
          <ac:picMkLst>
            <pc:docMk/>
            <pc:sldMk cId="1216289924" sldId="322"/>
            <ac:picMk id="4" creationId="{1B2619D9-4F98-4A11-8FFE-57C7EB1F529A}"/>
          </ac:picMkLst>
        </pc:picChg>
      </pc:sldChg>
      <pc:sldChg chg="modSp del ord">
        <pc:chgData name="Siniša ᵀᴴᴱ ᴼᴿᴵᴳᴵᴻᴬᴸ Wolfenstein" userId="215f646470bc261a" providerId="LiveId" clId="{7ED68D3A-B841-49DE-BB26-C49DAC574C79}" dt="2021-03-26T07:50:58.385" v="10640" actId="2696"/>
        <pc:sldMkLst>
          <pc:docMk/>
          <pc:sldMk cId="3786226918" sldId="413"/>
        </pc:sldMkLst>
        <pc:spChg chg="mod">
          <ac:chgData name="Siniša ᵀᴴᴱ ᴼᴿᴵᴳᴵᴻᴬᴸ Wolfenstein" userId="215f646470bc261a" providerId="LiveId" clId="{7ED68D3A-B841-49DE-BB26-C49DAC574C79}" dt="2021-03-19T14:20:51.612" v="7743" actId="20577"/>
          <ac:spMkLst>
            <pc:docMk/>
            <pc:sldMk cId="3786226918" sldId="413"/>
            <ac:spMk id="11" creationId="{7CCEC7B5-D29D-46AA-8AE6-04BF491DB084}"/>
          </ac:spMkLst>
        </pc:spChg>
      </pc:sldChg>
      <pc:sldChg chg="addSp delSp modSp add del ord delAnim modAnim">
        <pc:chgData name="Siniša ᵀᴴᴱ ᴼᴿᴵᴳᴵᴻᴬᴸ Wolfenstein" userId="215f646470bc261a" providerId="LiveId" clId="{7ED68D3A-B841-49DE-BB26-C49DAC574C79}" dt="2021-03-26T07:50:54.944" v="10630" actId="2696"/>
        <pc:sldMkLst>
          <pc:docMk/>
          <pc:sldMk cId="2714523515" sldId="438"/>
        </pc:sldMkLst>
        <pc:spChg chg="del">
          <ac:chgData name="Siniša ᵀᴴᴱ ᴼᴿᴵᴳᴵᴻᴬᴸ Wolfenstein" userId="215f646470bc261a" providerId="LiveId" clId="{7ED68D3A-B841-49DE-BB26-C49DAC574C79}" dt="2021-03-11T08:20:02.840" v="2759" actId="478"/>
          <ac:spMkLst>
            <pc:docMk/>
            <pc:sldMk cId="2714523515" sldId="438"/>
            <ac:spMk id="5" creationId="{8B09F310-E535-4C60-8C28-6BF64743F8AB}"/>
          </ac:spMkLst>
        </pc:spChg>
        <pc:spChg chg="mod">
          <ac:chgData name="Siniša ᵀᴴᴱ ᴼᴿᴵᴳᴵᴻᴬᴸ Wolfenstein" userId="215f646470bc261a" providerId="LiveId" clId="{7ED68D3A-B841-49DE-BB26-C49DAC574C79}" dt="2021-03-19T13:13:16.478" v="5405" actId="20577"/>
          <ac:spMkLst>
            <pc:docMk/>
            <pc:sldMk cId="2714523515" sldId="438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7ED68D3A-B841-49DE-BB26-C49DAC574C79}" dt="2021-03-19T13:13:27.284" v="5410" actId="20577"/>
          <ac:spMkLst>
            <pc:docMk/>
            <pc:sldMk cId="2714523515" sldId="438"/>
            <ac:spMk id="7" creationId="{9E2A1A97-1265-4732-81A1-5D0985DF1DF7}"/>
          </ac:spMkLst>
        </pc:spChg>
        <pc:spChg chg="mod">
          <ac:chgData name="Siniša ᵀᴴᴱ ᴼᴿᴵᴳᴵᴻᴬᴸ Wolfenstein" userId="215f646470bc261a" providerId="LiveId" clId="{7ED68D3A-B841-49DE-BB26-C49DAC574C79}" dt="2021-03-19T13:13:34.268" v="5416" actId="20577"/>
          <ac:spMkLst>
            <pc:docMk/>
            <pc:sldMk cId="2714523515" sldId="438"/>
            <ac:spMk id="8" creationId="{8AC021A4-9342-49E7-A5D5-A2DC40C0EA8A}"/>
          </ac:spMkLst>
        </pc:spChg>
        <pc:spChg chg="mod">
          <ac:chgData name="Siniša ᵀᴴᴱ ᴼᴿᴵᴳᴵᴻᴬᴸ Wolfenstein" userId="215f646470bc261a" providerId="LiveId" clId="{7ED68D3A-B841-49DE-BB26-C49DAC574C79}" dt="2021-03-19T13:13:40.803" v="5419" actId="20577"/>
          <ac:spMkLst>
            <pc:docMk/>
            <pc:sldMk cId="2714523515" sldId="438"/>
            <ac:spMk id="9" creationId="{73BCD02C-D96B-49C0-83BD-F59426A5846C}"/>
          </ac:spMkLst>
        </pc:spChg>
        <pc:spChg chg="mod">
          <ac:chgData name="Siniša ᵀᴴᴱ ᴼᴿᴵᴳᴵᴻᴬᴸ Wolfenstein" userId="215f646470bc261a" providerId="LiveId" clId="{7ED68D3A-B841-49DE-BB26-C49DAC574C79}" dt="2021-03-19T13:13:48.640" v="5423" actId="1076"/>
          <ac:spMkLst>
            <pc:docMk/>
            <pc:sldMk cId="2714523515" sldId="438"/>
            <ac:spMk id="10" creationId="{CA2BAB81-9734-4A93-B553-33DF7B8A1B7F}"/>
          </ac:spMkLst>
        </pc:spChg>
        <pc:spChg chg="mod">
          <ac:chgData name="Siniša ᵀᴴᴱ ᴼᴿᴵᴳᴵᴻᴬᴸ Wolfenstein" userId="215f646470bc261a" providerId="LiveId" clId="{7ED68D3A-B841-49DE-BB26-C49DAC574C79}" dt="2021-03-19T13:14:00.866" v="5430" actId="1076"/>
          <ac:spMkLst>
            <pc:docMk/>
            <pc:sldMk cId="2714523515" sldId="438"/>
            <ac:spMk id="11" creationId="{2BFE6E2C-21B3-4923-A280-6FAF4C92DFEB}"/>
          </ac:spMkLst>
        </pc:spChg>
        <pc:spChg chg="add mod">
          <ac:chgData name="Siniša ᵀᴴᴱ ᴼᴿᴵᴳᴵᴻᴬᴸ Wolfenstein" userId="215f646470bc261a" providerId="LiveId" clId="{7ED68D3A-B841-49DE-BB26-C49DAC574C79}" dt="2021-03-19T13:39:49.738" v="5446" actId="20577"/>
          <ac:spMkLst>
            <pc:docMk/>
            <pc:sldMk cId="2714523515" sldId="438"/>
            <ac:spMk id="12" creationId="{7092446B-263D-4315-9B17-31C570CFCE45}"/>
          </ac:spMkLst>
        </pc:spChg>
        <pc:spChg chg="del">
          <ac:chgData name="Siniša ᵀᴴᴱ ᴼᴿᴵᴳᴵᴻᴬᴸ Wolfenstein" userId="215f646470bc261a" providerId="LiveId" clId="{7ED68D3A-B841-49DE-BB26-C49DAC574C79}" dt="2021-03-11T08:19:03.540" v="2715" actId="478"/>
          <ac:spMkLst>
            <pc:docMk/>
            <pc:sldMk cId="2714523515" sldId="438"/>
            <ac:spMk id="12" creationId="{A455256D-79C3-4952-BE07-E585E3678EF0}"/>
          </ac:spMkLst>
        </pc:spChg>
        <pc:picChg chg="mod">
          <ac:chgData name="Siniša ᵀᴴᴱ ᴼᴿᴵᴳᴵᴻᴬᴸ Wolfenstein" userId="215f646470bc261a" providerId="LiveId" clId="{7ED68D3A-B841-49DE-BB26-C49DAC574C79}" dt="2021-03-26T07:08:44.627" v="8710" actId="1076"/>
          <ac:picMkLst>
            <pc:docMk/>
            <pc:sldMk cId="2714523515" sldId="43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19T13:13:19.049" v="5406" actId="1076"/>
          <ac:picMkLst>
            <pc:docMk/>
            <pc:sldMk cId="2714523515" sldId="438"/>
            <ac:picMk id="3" creationId="{DCB64642-CE4F-4D9C-A92A-9A8EF9D7D4F4}"/>
          </ac:picMkLst>
        </pc:picChg>
      </pc:sldChg>
      <pc:sldChg chg="delSp modSp add del ord delAnim modAnim">
        <pc:chgData name="Siniša ᵀᴴᴱ ᴼᴿᴵᴳᴵᴻᴬᴸ Wolfenstein" userId="215f646470bc261a" providerId="LiveId" clId="{7ED68D3A-B841-49DE-BB26-C49DAC574C79}" dt="2021-03-26T07:50:55.284" v="10631" actId="2696"/>
        <pc:sldMkLst>
          <pc:docMk/>
          <pc:sldMk cId="1744928838" sldId="439"/>
        </pc:sldMkLst>
        <pc:spChg chg="mod">
          <ac:chgData name="Siniša ᵀᴴᴱ ᴼᴿᴵᴳᴵᴻᴬᴸ Wolfenstein" userId="215f646470bc261a" providerId="LiveId" clId="{7ED68D3A-B841-49DE-BB26-C49DAC574C79}" dt="2021-03-19T13:40:51.200" v="5453" actId="20577"/>
          <ac:spMkLst>
            <pc:docMk/>
            <pc:sldMk cId="1744928838" sldId="439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7ED68D3A-B841-49DE-BB26-C49DAC574C79}" dt="2021-03-11T08:21:05.624" v="2762" actId="478"/>
          <ac:spMkLst>
            <pc:docMk/>
            <pc:sldMk cId="1744928838" sldId="439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19T13:44:15.471" v="5845" actId="14100"/>
          <ac:spMkLst>
            <pc:docMk/>
            <pc:sldMk cId="1744928838" sldId="43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19T13:41:51.312" v="5457" actId="1076"/>
          <ac:picMkLst>
            <pc:docMk/>
            <pc:sldMk cId="1744928838" sldId="43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3:40:39.680" v="5450" actId="1076"/>
          <ac:picMkLst>
            <pc:docMk/>
            <pc:sldMk cId="1744928838" sldId="439"/>
            <ac:picMk id="4" creationId="{1B2619D9-4F98-4A11-8FFE-57C7EB1F529A}"/>
          </ac:picMkLst>
        </pc:picChg>
      </pc:sldChg>
      <pc:sldChg chg="addSp delSp modSp add del delAnim modAnim">
        <pc:chgData name="Siniša ᵀᴴᴱ ᴼᴿᴵᴳᴵᴻᴬᴸ Wolfenstein" userId="215f646470bc261a" providerId="LiveId" clId="{7ED68D3A-B841-49DE-BB26-C49DAC574C79}" dt="2021-03-26T07:50:53.660" v="10627" actId="2696"/>
        <pc:sldMkLst>
          <pc:docMk/>
          <pc:sldMk cId="504536855" sldId="442"/>
        </pc:sldMkLst>
        <pc:spChg chg="del">
          <ac:chgData name="Siniša ᵀᴴᴱ ᴼᴿᴵᴳᴵᴻᴬᴸ Wolfenstein" userId="215f646470bc261a" providerId="LiveId" clId="{7ED68D3A-B841-49DE-BB26-C49DAC574C79}" dt="2021-03-19T12:04:36.271" v="4261" actId="478"/>
          <ac:spMkLst>
            <pc:docMk/>
            <pc:sldMk cId="504536855" sldId="442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7ED68D3A-B841-49DE-BB26-C49DAC574C79}" dt="2021-03-19T12:04:19.440" v="4258" actId="478"/>
          <ac:spMkLst>
            <pc:docMk/>
            <pc:sldMk cId="504536855" sldId="442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7ED68D3A-B841-49DE-BB26-C49DAC574C79}" dt="2021-03-19T12:05:51.029" v="4264" actId="478"/>
          <ac:spMkLst>
            <pc:docMk/>
            <pc:sldMk cId="504536855" sldId="442"/>
            <ac:spMk id="7" creationId="{C5FC36B0-9BFB-44A0-B8EC-8A9FFEB94E5A}"/>
          </ac:spMkLst>
        </pc:spChg>
        <pc:spChg chg="add del mod">
          <ac:chgData name="Siniša ᵀᴴᴱ ᴼᴿᴵᴳᴵᴻᴬᴸ Wolfenstein" userId="215f646470bc261a" providerId="LiveId" clId="{7ED68D3A-B841-49DE-BB26-C49DAC574C79}" dt="2021-03-19T12:04:41.397" v="4262" actId="478"/>
          <ac:spMkLst>
            <pc:docMk/>
            <pc:sldMk cId="504536855" sldId="442"/>
            <ac:spMk id="8" creationId="{53BDEA57-307E-440A-BCEB-B3D0B23A5052}"/>
          </ac:spMkLst>
        </pc:spChg>
        <pc:spChg chg="add mod">
          <ac:chgData name="Siniša ᵀᴴᴱ ᴼᴿᴵᴳᴵᴻᴬᴸ Wolfenstein" userId="215f646470bc261a" providerId="LiveId" clId="{7ED68D3A-B841-49DE-BB26-C49DAC574C79}" dt="2021-03-19T12:33:36.891" v="4486" actId="1035"/>
          <ac:spMkLst>
            <pc:docMk/>
            <pc:sldMk cId="504536855" sldId="442"/>
            <ac:spMk id="12" creationId="{CDDD3752-39B7-4DDB-8F51-704D65A2018D}"/>
          </ac:spMkLst>
        </pc:spChg>
        <pc:spChg chg="add mod">
          <ac:chgData name="Siniša ᵀᴴᴱ ᴼᴿᴵᴳᴵᴻᴬᴸ Wolfenstein" userId="215f646470bc261a" providerId="LiveId" clId="{7ED68D3A-B841-49DE-BB26-C49DAC574C79}" dt="2021-03-19T12:33:45.182" v="4494" actId="1038"/>
          <ac:spMkLst>
            <pc:docMk/>
            <pc:sldMk cId="504536855" sldId="442"/>
            <ac:spMk id="13" creationId="{CDB4E32C-B9F2-4082-B98B-3B01E7755CAD}"/>
          </ac:spMkLst>
        </pc:spChg>
        <pc:spChg chg="add mod">
          <ac:chgData name="Siniša ᵀᴴᴱ ᴼᴿᴵᴳᴵᴻᴬᴸ Wolfenstein" userId="215f646470bc261a" providerId="LiveId" clId="{7ED68D3A-B841-49DE-BB26-C49DAC574C79}" dt="2021-03-19T12:33:54.245" v="4501" actId="1035"/>
          <ac:spMkLst>
            <pc:docMk/>
            <pc:sldMk cId="504536855" sldId="442"/>
            <ac:spMk id="14" creationId="{749138D7-1158-4307-89ED-9AFDA380C6AC}"/>
          </ac:spMkLst>
        </pc:spChg>
        <pc:spChg chg="mod">
          <ac:chgData name="Siniša ᵀᴴᴱ ᴼᴿᴵᴳᴵᴻᴬᴸ Wolfenstein" userId="215f646470bc261a" providerId="LiveId" clId="{7ED68D3A-B841-49DE-BB26-C49DAC574C79}" dt="2021-03-19T12:10:47.550" v="4461" actId="1036"/>
          <ac:spMkLst>
            <pc:docMk/>
            <pc:sldMk cId="504536855" sldId="442"/>
            <ac:spMk id="15" creationId="{B6F6218F-B4B9-406F-B418-980485A9DCA8}"/>
          </ac:spMkLst>
        </pc:spChg>
        <pc:picChg chg="mod ord">
          <ac:chgData name="Siniša ᵀᴴᴱ ᴼᴿᴵᴳᴵᴻᴬᴸ Wolfenstein" userId="215f646470bc261a" providerId="LiveId" clId="{7ED68D3A-B841-49DE-BB26-C49DAC574C79}" dt="2021-03-26T06:33:13.057" v="8100" actId="1076"/>
          <ac:picMkLst>
            <pc:docMk/>
            <pc:sldMk cId="504536855" sldId="442"/>
            <ac:picMk id="2" creationId="{3C85C17C-2ED4-4E4F-A125-4D7A2CE46B84}"/>
          </ac:picMkLst>
        </pc:picChg>
        <pc:picChg chg="ord">
          <ac:chgData name="Siniša ᵀᴴᴱ ᴼᴿᴵᴳᴵᴻᴬᴸ Wolfenstein" userId="215f646470bc261a" providerId="LiveId" clId="{7ED68D3A-B841-49DE-BB26-C49DAC574C79}" dt="2021-03-19T12:04:16.567" v="4257" actId="167"/>
          <ac:picMkLst>
            <pc:docMk/>
            <pc:sldMk cId="504536855" sldId="442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19T12:06:16.304" v="4272" actId="1076"/>
          <ac:picMkLst>
            <pc:docMk/>
            <pc:sldMk cId="504536855" sldId="442"/>
            <ac:picMk id="9" creationId="{F056B616-E21A-44FA-9004-706ED8B77E18}"/>
          </ac:picMkLst>
        </pc:picChg>
        <pc:picChg chg="add mod">
          <ac:chgData name="Siniša ᵀᴴᴱ ᴼᴿᴵᴳᴵᴻᴬᴸ Wolfenstein" userId="215f646470bc261a" providerId="LiveId" clId="{7ED68D3A-B841-49DE-BB26-C49DAC574C79}" dt="2021-03-19T12:33:15.709" v="4478" actId="1076"/>
          <ac:picMkLst>
            <pc:docMk/>
            <pc:sldMk cId="504536855" sldId="442"/>
            <ac:picMk id="10" creationId="{06F62AA0-D6E7-4317-9E70-DAE074D91BAD}"/>
          </ac:picMkLst>
        </pc:picChg>
      </pc:sldChg>
      <pc:sldChg chg="addSp delSp modSp add del addAnim delAnim modAnim">
        <pc:chgData name="Siniša ᵀᴴᴱ ᴼᴿᴵᴳᴵᴻᴬᴸ Wolfenstein" userId="215f646470bc261a" providerId="LiveId" clId="{7ED68D3A-B841-49DE-BB26-C49DAC574C79}" dt="2021-03-26T07:50:54.234" v="10628" actId="2696"/>
        <pc:sldMkLst>
          <pc:docMk/>
          <pc:sldMk cId="3941484087" sldId="444"/>
        </pc:sldMkLst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7" creationId="{4DBC6275-829B-4F4C-B9A8-5374486123A6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8" creationId="{A99E032F-96C1-439E-A901-38216E4D49DD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10" creationId="{F8628C43-D563-4D02-B802-64B15AA1690E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11" creationId="{8A3EBBF7-D76A-47B9-BBF4-32CC7DFECB4D}"/>
          </ac:spMkLst>
        </pc:spChg>
        <pc:spChg chg="add mod">
          <ac:chgData name="Siniša ᵀᴴᴱ ᴼᴿᴵᴳᴵᴻᴬᴸ Wolfenstein" userId="215f646470bc261a" providerId="LiveId" clId="{7ED68D3A-B841-49DE-BB26-C49DAC574C79}" dt="2021-03-19T12:39:30.573" v="4685" actId="1035"/>
          <ac:spMkLst>
            <pc:docMk/>
            <pc:sldMk cId="3941484087" sldId="444"/>
            <ac:spMk id="12" creationId="{C2868D19-BDE1-449B-A2A3-3E47F8F62195}"/>
          </ac:spMkLst>
        </pc:spChg>
        <pc:spChg chg="add mod">
          <ac:chgData name="Siniša ᵀᴴᴱ ᴼᴿᴵᴳᴵᴻᴬᴸ Wolfenstein" userId="215f646470bc261a" providerId="LiveId" clId="{7ED68D3A-B841-49DE-BB26-C49DAC574C79}" dt="2021-03-19T12:42:27.156" v="4912" actId="20577"/>
          <ac:spMkLst>
            <pc:docMk/>
            <pc:sldMk cId="3941484087" sldId="444"/>
            <ac:spMk id="13" creationId="{1DFA7D5B-7B84-40EE-97FC-D8021DFC3ED4}"/>
          </ac:spMkLst>
        </pc:spChg>
        <pc:spChg chg="mod">
          <ac:chgData name="Siniša ᵀᴴᴱ ᴼᴿᴵᴳᴵᴻᴬᴸ Wolfenstein" userId="215f646470bc261a" providerId="LiveId" clId="{7ED68D3A-B841-49DE-BB26-C49DAC574C79}" dt="2021-03-19T12:39:48.511" v="4689" actId="14100"/>
          <ac:spMkLst>
            <pc:docMk/>
            <pc:sldMk cId="3941484087" sldId="444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2:32:18.461" v="4471" actId="478"/>
          <ac:picMkLst>
            <pc:docMk/>
            <pc:sldMk cId="3941484087" sldId="444"/>
            <ac:picMk id="2" creationId="{3C85C17C-2ED4-4E4F-A125-4D7A2CE46B84}"/>
          </ac:picMkLst>
        </pc:picChg>
        <pc:picChg chg="add mod">
          <ac:chgData name="Siniša ᵀᴴᴱ ᴼᴿᴵᴳᴵᴻᴬᴸ Wolfenstein" userId="215f646470bc261a" providerId="LiveId" clId="{7ED68D3A-B841-49DE-BB26-C49DAC574C79}" dt="2021-03-19T12:39:51.322" v="4690" actId="1076"/>
          <ac:picMkLst>
            <pc:docMk/>
            <pc:sldMk cId="3941484087" sldId="444"/>
            <ac:picMk id="3" creationId="{B4FA8BFF-C149-4647-BA55-8CA9BDCE96A7}"/>
          </ac:picMkLst>
        </pc:picChg>
        <pc:picChg chg="add mod">
          <ac:chgData name="Siniša ᵀᴴᴱ ᴼᴿᴵᴳᴵᴻᴬᴸ Wolfenstein" userId="215f646470bc261a" providerId="LiveId" clId="{7ED68D3A-B841-49DE-BB26-C49DAC574C79}" dt="2021-03-19T12:40:24.069" v="4697" actId="1036"/>
          <ac:picMkLst>
            <pc:docMk/>
            <pc:sldMk cId="3941484087" sldId="444"/>
            <ac:picMk id="5" creationId="{7331F2B4-DEB8-4B3A-A8B3-8A2738F26F6D}"/>
          </ac:picMkLst>
        </pc:picChg>
        <pc:picChg chg="add del mod">
          <ac:chgData name="Siniša ᵀᴴᴱ ᴼᴿᴵᴳᴵᴻᴬᴸ Wolfenstein" userId="215f646470bc261a" providerId="LiveId" clId="{7ED68D3A-B841-49DE-BB26-C49DAC574C79}" dt="2021-03-19T12:39:30.573" v="4685" actId="1035"/>
          <ac:picMkLst>
            <pc:docMk/>
            <pc:sldMk cId="3941484087" sldId="444"/>
            <ac:picMk id="9" creationId="{F056B616-E21A-44FA-9004-706ED8B77E18}"/>
          </ac:picMkLst>
        </pc:picChg>
      </pc:sldChg>
      <pc:sldChg chg="addSp delSp modSp add ord delAnim modAnim">
        <pc:chgData name="Siniša ᵀᴴᴱ ᴼᴿᴵᴳᴵᴻᴬᴸ Wolfenstein" userId="215f646470bc261a" providerId="LiveId" clId="{7ED68D3A-B841-49DE-BB26-C49DAC574C79}" dt="2021-03-26T06:41:23.110" v="8510" actId="1076"/>
        <pc:sldMkLst>
          <pc:docMk/>
          <pc:sldMk cId="2535056939" sldId="445"/>
        </pc:sldMkLst>
        <pc:spChg chg="add mod">
          <ac:chgData name="Siniša ᵀᴴᴱ ᴼᴿᴵᴳᴵᴻᴬᴸ Wolfenstein" userId="215f646470bc261a" providerId="LiveId" clId="{7ED68D3A-B841-49DE-BB26-C49DAC574C79}" dt="2021-03-26T06:36:50.710" v="8204" actId="1076"/>
          <ac:spMkLst>
            <pc:docMk/>
            <pc:sldMk cId="2535056939" sldId="445"/>
            <ac:spMk id="5" creationId="{4636425B-DA3A-46BB-8D5D-18EFFD6530BF}"/>
          </ac:spMkLst>
        </pc:spChg>
        <pc:spChg chg="add mod">
          <ac:chgData name="Siniša ᵀᴴᴱ ᴼᴿᴵᴳᴵᴻᴬᴸ Wolfenstein" userId="215f646470bc261a" providerId="LiveId" clId="{7ED68D3A-B841-49DE-BB26-C49DAC574C79}" dt="2021-03-26T06:37:51.708" v="8230" actId="1036"/>
          <ac:spMkLst>
            <pc:docMk/>
            <pc:sldMk cId="2535056939" sldId="445"/>
            <ac:spMk id="6" creationId="{9D7B859A-CD7A-43E4-AFCA-F69A39A92068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7" creationId="{4DBC6275-829B-4F4C-B9A8-5374486123A6}"/>
          </ac:spMkLst>
        </pc:spChg>
        <pc:spChg chg="add mod">
          <ac:chgData name="Siniša ᵀᴴᴱ ᴼᴿᴵᴳᴵᴻᴬᴸ Wolfenstein" userId="215f646470bc261a" providerId="LiveId" clId="{7ED68D3A-B841-49DE-BB26-C49DAC574C79}" dt="2021-03-26T06:37:11.461" v="8213" actId="1036"/>
          <ac:spMkLst>
            <pc:docMk/>
            <pc:sldMk cId="2535056939" sldId="445"/>
            <ac:spMk id="7" creationId="{6EC7C2EA-8216-4FF3-8784-5E0E46A6AD99}"/>
          </ac:spMkLst>
        </pc:spChg>
        <pc:spChg chg="add mod">
          <ac:chgData name="Siniša ᵀᴴᴱ ᴼᴿᴵᴳᴵᴻᴬᴸ Wolfenstein" userId="215f646470bc261a" providerId="LiveId" clId="{7ED68D3A-B841-49DE-BB26-C49DAC574C79}" dt="2021-03-26T06:37:25.950" v="8222" actId="1037"/>
          <ac:spMkLst>
            <pc:docMk/>
            <pc:sldMk cId="2535056939" sldId="445"/>
            <ac:spMk id="8" creationId="{31CAAC48-F7E5-41B8-B91A-1D80680D27F4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8" creationId="{A99E032F-96C1-439E-A901-38216E4D49DD}"/>
          </ac:spMkLst>
        </pc:spChg>
        <pc:spChg chg="add mod">
          <ac:chgData name="Siniša ᵀᴴᴱ ᴼᴿᴵᴳᴵᴻᴬᴸ Wolfenstein" userId="215f646470bc261a" providerId="LiveId" clId="{7ED68D3A-B841-49DE-BB26-C49DAC574C79}" dt="2021-03-26T06:37:38.287" v="8227" actId="1038"/>
          <ac:spMkLst>
            <pc:docMk/>
            <pc:sldMk cId="2535056939" sldId="445"/>
            <ac:spMk id="10" creationId="{9ABAE7D3-5C88-4B11-A316-CF80BCEEF736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10" creationId="{F8628C43-D563-4D02-B802-64B15AA1690E}"/>
          </ac:spMkLst>
        </pc:spChg>
        <pc:spChg chg="add mod">
          <ac:chgData name="Siniša ᵀᴴᴱ ᴼᴿᴵᴳᴵᴻᴬᴸ Wolfenstein" userId="215f646470bc261a" providerId="LiveId" clId="{7ED68D3A-B841-49DE-BB26-C49DAC574C79}" dt="2021-03-26T06:38:02.731" v="8242" actId="1035"/>
          <ac:spMkLst>
            <pc:docMk/>
            <pc:sldMk cId="2535056939" sldId="445"/>
            <ac:spMk id="11" creationId="{57E2887C-0B03-4A05-AA61-128AF95402B6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11" creationId="{8A3EBBF7-D76A-47B9-BBF4-32CC7DFECB4D}"/>
          </ac:spMkLst>
        </pc:spChg>
        <pc:spChg chg="add mod">
          <ac:chgData name="Siniša ᵀᴴᴱ ᴼᴿᴵᴳᴵᴻᴬᴸ Wolfenstein" userId="215f646470bc261a" providerId="LiveId" clId="{7ED68D3A-B841-49DE-BB26-C49DAC574C79}" dt="2021-03-26T06:41:16.172" v="8508" actId="14100"/>
          <ac:spMkLst>
            <pc:docMk/>
            <pc:sldMk cId="2535056939" sldId="445"/>
            <ac:spMk id="12" creationId="{961E3243-1677-4D1D-8A5F-AB1D3E96179A}"/>
          </ac:spMkLst>
        </pc:spChg>
        <pc:spChg chg="del">
          <ac:chgData name="Siniša ᵀᴴᴱ ᴼᴿᴵᴳᴵᴻᴬᴸ Wolfenstein" userId="215f646470bc261a" providerId="LiveId" clId="{7ED68D3A-B841-49DE-BB26-C49DAC574C79}" dt="2021-03-19T13:00:06.207" v="4918" actId="478"/>
          <ac:spMkLst>
            <pc:docMk/>
            <pc:sldMk cId="2535056939" sldId="445"/>
            <ac:spMk id="12" creationId="{C2868D19-BDE1-449B-A2A3-3E47F8F62195}"/>
          </ac:spMkLst>
        </pc:spChg>
        <pc:spChg chg="del">
          <ac:chgData name="Siniša ᵀᴴᴱ ᴼᴿᴵᴳᴵᴻᴬᴸ Wolfenstein" userId="215f646470bc261a" providerId="LiveId" clId="{7ED68D3A-B841-49DE-BB26-C49DAC574C79}" dt="2021-03-19T13:00:00.905" v="4916" actId="478"/>
          <ac:spMkLst>
            <pc:docMk/>
            <pc:sldMk cId="2535056939" sldId="445"/>
            <ac:spMk id="13" creationId="{1DFA7D5B-7B84-40EE-97FC-D8021DFC3ED4}"/>
          </ac:spMkLst>
        </pc:spChg>
        <pc:spChg chg="mod">
          <ac:chgData name="Siniša ᵀᴴᴱ ᴼᴿᴵᴳᴵᴻᴬᴸ Wolfenstein" userId="215f646470bc261a" providerId="LiveId" clId="{7ED68D3A-B841-49DE-BB26-C49DAC574C79}" dt="2021-03-26T06:41:23.110" v="8510" actId="1076"/>
          <ac:spMkLst>
            <pc:docMk/>
            <pc:sldMk cId="2535056939" sldId="445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3:00:01.796" v="4917" actId="478"/>
          <ac:picMkLst>
            <pc:docMk/>
            <pc:sldMk cId="2535056939" sldId="445"/>
            <ac:picMk id="3" creationId="{B4FA8BFF-C149-4647-BA55-8CA9BDCE96A7}"/>
          </ac:picMkLst>
        </pc:picChg>
        <pc:picChg chg="mod">
          <ac:chgData name="Siniša ᵀᴴᴱ ᴼᴿᴵᴳᴵᴻᴬᴸ Wolfenstein" userId="215f646470bc261a" providerId="LiveId" clId="{7ED68D3A-B841-49DE-BB26-C49DAC574C79}" dt="2021-03-26T06:33:54.933" v="8104" actId="14100"/>
          <ac:picMkLst>
            <pc:docMk/>
            <pc:sldMk cId="2535056939" sldId="445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7ED68D3A-B841-49DE-BB26-C49DAC574C79}" dt="2021-03-19T12:59:59.305" v="4915" actId="478"/>
          <ac:picMkLst>
            <pc:docMk/>
            <pc:sldMk cId="2535056939" sldId="445"/>
            <ac:picMk id="5" creationId="{7331F2B4-DEB8-4B3A-A8B3-8A2738F26F6D}"/>
          </ac:picMkLst>
        </pc:picChg>
        <pc:picChg chg="mod">
          <ac:chgData name="Siniša ᵀᴴᴱ ᴼᴿᴵᴳᴵᴻᴬᴸ Wolfenstein" userId="215f646470bc261a" providerId="LiveId" clId="{7ED68D3A-B841-49DE-BB26-C49DAC574C79}" dt="2021-03-26T06:35:05.164" v="8108" actId="14100"/>
          <ac:picMkLst>
            <pc:docMk/>
            <pc:sldMk cId="2535056939" sldId="445"/>
            <ac:picMk id="9" creationId="{F056B616-E21A-44FA-9004-706ED8B77E18}"/>
          </ac:picMkLst>
        </pc:picChg>
      </pc:sldChg>
      <pc:sldChg chg="delSp modSp add del ord delAnim modAnim">
        <pc:chgData name="Siniša ᵀᴴᴱ ᴼᴿᴵᴳᴵᴻᴬᴸ Wolfenstein" userId="215f646470bc261a" providerId="LiveId" clId="{7ED68D3A-B841-49DE-BB26-C49DAC574C79}" dt="2021-03-26T07:50:55.682" v="10632" actId="2696"/>
        <pc:sldMkLst>
          <pc:docMk/>
          <pc:sldMk cId="2428708166" sldId="446"/>
        </pc:sldMkLst>
        <pc:spChg chg="mod">
          <ac:chgData name="Siniša ᵀᴴᴱ ᴼᴿᴵᴳᴵᴻᴬᴸ Wolfenstein" userId="215f646470bc261a" providerId="LiveId" clId="{7ED68D3A-B841-49DE-BB26-C49DAC574C79}" dt="2021-03-19T13:49:47.749" v="6116" actId="14100"/>
          <ac:spMkLst>
            <pc:docMk/>
            <pc:sldMk cId="2428708166" sldId="446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ED68D3A-B841-49DE-BB26-C49DAC574C79}" dt="2021-03-19T13:47:51.982" v="6108" actId="14100"/>
          <ac:spMkLst>
            <pc:docMk/>
            <pc:sldMk cId="2428708166" sldId="446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7ED68D3A-B841-49DE-BB26-C49DAC574C79}" dt="2021-03-19T13:51:59.407" v="6402" actId="478"/>
          <ac:spMkLst>
            <pc:docMk/>
            <pc:sldMk cId="2428708166" sldId="446"/>
            <ac:spMk id="7" creationId="{C5FC36B0-9BFB-44A0-B8EC-8A9FFEB94E5A}"/>
          </ac:spMkLst>
        </pc:spChg>
        <pc:spChg chg="mod">
          <ac:chgData name="Siniša ᵀᴴᴱ ᴼᴿᴵᴳᴵᴻᴬᴸ Wolfenstein" userId="215f646470bc261a" providerId="LiveId" clId="{7ED68D3A-B841-49DE-BB26-C49DAC574C79}" dt="2021-03-19T13:51:48.186" v="6390" actId="14100"/>
          <ac:spMkLst>
            <pc:docMk/>
            <pc:sldMk cId="2428708166" sldId="446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19T13:51:54.464" v="6401" actId="1036"/>
          <ac:picMkLst>
            <pc:docMk/>
            <pc:sldMk cId="2428708166" sldId="446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4:24:29.333" v="7765" actId="1076"/>
          <ac:picMkLst>
            <pc:docMk/>
            <pc:sldMk cId="2428708166" sldId="446"/>
            <ac:picMk id="4" creationId="{1B2619D9-4F98-4A11-8FFE-57C7EB1F529A}"/>
          </ac:picMkLst>
        </pc:picChg>
      </pc:sldChg>
      <pc:sldChg chg="addSp delSp modSp add del ord delAnim modAnim">
        <pc:chgData name="Siniša ᵀᴴᴱ ᴼᴿᴵᴳᴵᴻᴬᴸ Wolfenstein" userId="215f646470bc261a" providerId="LiveId" clId="{7ED68D3A-B841-49DE-BB26-C49DAC574C79}" dt="2021-03-26T07:50:55.984" v="10633" actId="2696"/>
        <pc:sldMkLst>
          <pc:docMk/>
          <pc:sldMk cId="1920280908" sldId="447"/>
        </pc:sldMkLst>
        <pc:spChg chg="mod">
          <ac:chgData name="Siniša ᵀᴴᴱ ᴼᴿᴵᴳᴵᴻᴬᴸ Wolfenstein" userId="215f646470bc261a" providerId="LiveId" clId="{7ED68D3A-B841-49DE-BB26-C49DAC574C79}" dt="2021-03-19T13:53:59.568" v="6409" actId="14100"/>
          <ac:spMkLst>
            <pc:docMk/>
            <pc:sldMk cId="1920280908" sldId="447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7ED68D3A-B841-49DE-BB26-C49DAC574C79}" dt="2021-03-19T13:54:59.112" v="6481" actId="20577"/>
          <ac:spMkLst>
            <pc:docMk/>
            <pc:sldMk cId="1920280908" sldId="44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19T13:56:04.291" v="6526" actId="20577"/>
          <ac:spMkLst>
            <pc:docMk/>
            <pc:sldMk cId="1920280908" sldId="447"/>
            <ac:spMk id="11" creationId="{002564BA-A00D-4276-9416-01068A2887D7}"/>
          </ac:spMkLst>
        </pc:spChg>
        <pc:spChg chg="add mod">
          <ac:chgData name="Siniša ᵀᴴᴱ ᴼᴿᴵᴳᴵᴻᴬᴸ Wolfenstein" userId="215f646470bc261a" providerId="LiveId" clId="{7ED68D3A-B841-49DE-BB26-C49DAC574C79}" dt="2021-03-19T13:56:21.250" v="6543" actId="1038"/>
          <ac:spMkLst>
            <pc:docMk/>
            <pc:sldMk cId="1920280908" sldId="447"/>
            <ac:spMk id="12" creationId="{9FEF34A5-0303-4FBA-80C6-3E9C510FAE0E}"/>
          </ac:spMkLst>
        </pc:spChg>
        <pc:spChg chg="add mod">
          <ac:chgData name="Siniša ᵀᴴᴱ ᴼᴿᴵᴳᴵᴻᴬᴸ Wolfenstein" userId="215f646470bc261a" providerId="LiveId" clId="{7ED68D3A-B841-49DE-BB26-C49DAC574C79}" dt="2021-03-19T13:56:44.284" v="6568" actId="14100"/>
          <ac:spMkLst>
            <pc:docMk/>
            <pc:sldMk cId="1920280908" sldId="447"/>
            <ac:spMk id="13" creationId="{27996ECB-D696-4FE7-A445-C9B7D7476270}"/>
          </ac:spMkLst>
        </pc:spChg>
        <pc:spChg chg="add mod">
          <ac:chgData name="Siniša ᵀᴴᴱ ᴼᴿᴵᴳᴵᴻᴬᴸ Wolfenstein" userId="215f646470bc261a" providerId="LiveId" clId="{7ED68D3A-B841-49DE-BB26-C49DAC574C79}" dt="2021-03-19T13:56:57.819" v="6580" actId="20577"/>
          <ac:spMkLst>
            <pc:docMk/>
            <pc:sldMk cId="1920280908" sldId="447"/>
            <ac:spMk id="14" creationId="{664C3582-3604-43A5-9B77-23DBFB4214FE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19" creationId="{8FF0296F-96D0-4EF3-8BD9-8633A8D4D6D8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0" creationId="{4BF84DAC-86CE-411D-9E3A-A08FAB08FC57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1" creationId="{6D567D7A-A639-412A-BB7F-6BD86E64191D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2" creationId="{FB4141C3-9612-489B-9C9A-B89C8C23DA4B}"/>
          </ac:spMkLst>
        </pc:spChg>
        <pc:spChg chg="del">
          <ac:chgData name="Siniša ᵀᴴᴱ ᴼᴿᴵᴳᴵᴻᴬᴸ Wolfenstein" userId="215f646470bc261a" providerId="LiveId" clId="{7ED68D3A-B841-49DE-BB26-C49DAC574C79}" dt="2021-03-19T13:53:39.455" v="6407" actId="478"/>
          <ac:spMkLst>
            <pc:docMk/>
            <pc:sldMk cId="1920280908" sldId="447"/>
            <ac:spMk id="23" creationId="{ACE4A1C6-4C7F-4D62-A07E-5FC3ECF0D948}"/>
          </ac:spMkLst>
        </pc:spChg>
        <pc:picChg chg="mod">
          <ac:chgData name="Siniša ᵀᴴᴱ ᴼᴿᴵᴳᴵᴻᴬᴸ Wolfenstein" userId="215f646470bc261a" providerId="LiveId" clId="{7ED68D3A-B841-49DE-BB26-C49DAC574C79}" dt="2021-03-19T13:53:53.703" v="6408" actId="14826"/>
          <ac:picMkLst>
            <pc:docMk/>
            <pc:sldMk cId="1920280908" sldId="447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19T13:55:15.387" v="6487" actId="1076"/>
          <ac:picMkLst>
            <pc:docMk/>
            <pc:sldMk cId="1920280908" sldId="447"/>
            <ac:picMk id="3" creationId="{DCB64642-CE4F-4D9C-A92A-9A8EF9D7D4F4}"/>
          </ac:picMkLst>
        </pc:picChg>
      </pc:sldChg>
      <pc:sldChg chg="addSp delSp modSp add del delAnim modAnim">
        <pc:chgData name="Siniša ᵀᴴᴱ ᴼᴿᴵᴳᴵᴻᴬᴸ Wolfenstein" userId="215f646470bc261a" providerId="LiveId" clId="{7ED68D3A-B841-49DE-BB26-C49DAC574C79}" dt="2021-03-26T07:50:56.301" v="10634" actId="2696"/>
        <pc:sldMkLst>
          <pc:docMk/>
          <pc:sldMk cId="3971113228" sldId="448"/>
        </pc:sldMkLst>
        <pc:spChg chg="del">
          <ac:chgData name="Siniša ᵀᴴᴱ ᴼᴿᴵᴳᴵᴻᴬᴸ Wolfenstein" userId="215f646470bc261a" providerId="LiveId" clId="{7ED68D3A-B841-49DE-BB26-C49DAC574C79}" dt="2021-03-19T14:25:10.355" v="7767" actId="478"/>
          <ac:spMkLst>
            <pc:docMk/>
            <pc:sldMk cId="3971113228" sldId="448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19T14:00:17.438" v="6728" actId="20577"/>
          <ac:spMkLst>
            <pc:docMk/>
            <pc:sldMk cId="3971113228" sldId="448"/>
            <ac:spMk id="15" creationId="{B6F6218F-B4B9-406F-B418-980485A9DCA8}"/>
          </ac:spMkLst>
        </pc:spChg>
        <pc:picChg chg="mod ord">
          <ac:chgData name="Siniša ᵀᴴᴱ ᴼᴿᴵᴳᴵᴻᴬᴸ Wolfenstein" userId="215f646470bc261a" providerId="LiveId" clId="{7ED68D3A-B841-49DE-BB26-C49DAC574C79}" dt="2021-03-19T14:00:23.695" v="6729" actId="166"/>
          <ac:picMkLst>
            <pc:docMk/>
            <pc:sldMk cId="3971113228" sldId="448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4:25:12.767" v="7768" actId="1076"/>
          <ac:picMkLst>
            <pc:docMk/>
            <pc:sldMk cId="3971113228" sldId="448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1:21.209" v="6731" actId="1076"/>
          <ac:picMkLst>
            <pc:docMk/>
            <pc:sldMk cId="3971113228" sldId="448"/>
            <ac:picMk id="5" creationId="{D4B78995-CB23-49DA-84FD-CB0B30684206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04.723" v="6734" actId="14100"/>
          <ac:picMkLst>
            <pc:docMk/>
            <pc:sldMk cId="3971113228" sldId="448"/>
            <ac:picMk id="8" creationId="{2194BF9C-139F-414C-9BCD-645CEB33D0B5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26.270" v="6737" actId="14100"/>
          <ac:picMkLst>
            <pc:docMk/>
            <pc:sldMk cId="3971113228" sldId="448"/>
            <ac:picMk id="9" creationId="{89F44C90-29B9-4C79-847E-E2801E0616B6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59.731" v="6749" actId="14100"/>
          <ac:picMkLst>
            <pc:docMk/>
            <pc:sldMk cId="3971113228" sldId="448"/>
            <ac:picMk id="10" creationId="{ACFFE693-6732-4A2D-B2D4-437DA0564061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2:54.573" v="6747" actId="14100"/>
          <ac:picMkLst>
            <pc:docMk/>
            <pc:sldMk cId="3971113228" sldId="448"/>
            <ac:picMk id="11" creationId="{09FC32CD-7742-4281-9433-B30D0D15D923}"/>
          </ac:picMkLst>
        </pc:picChg>
        <pc:picChg chg="add del">
          <ac:chgData name="Siniša ᵀᴴᴱ ᴼᴿᴵᴳᴵᴻᴬᴸ Wolfenstein" userId="215f646470bc261a" providerId="LiveId" clId="{7ED68D3A-B841-49DE-BB26-C49DAC574C79}" dt="2021-03-19T14:06:04.491" v="6822"/>
          <ac:picMkLst>
            <pc:docMk/>
            <pc:sldMk cId="3971113228" sldId="448"/>
            <ac:picMk id="12" creationId="{E17CE9AA-69A1-4100-A084-3BE50CAA3369}"/>
          </ac:picMkLst>
        </pc:picChg>
      </pc:sldChg>
      <pc:sldChg chg="addSp modSp add del modAnim">
        <pc:chgData name="Siniša ᵀᴴᴱ ᴼᴿᴵᴳᴵᴻᴬᴸ Wolfenstein" userId="215f646470bc261a" providerId="LiveId" clId="{7ED68D3A-B841-49DE-BB26-C49DAC574C79}" dt="2021-03-26T07:50:56.522" v="10635" actId="2696"/>
        <pc:sldMkLst>
          <pc:docMk/>
          <pc:sldMk cId="782108305" sldId="449"/>
        </pc:sldMkLst>
        <pc:spChg chg="mod">
          <ac:chgData name="Siniša ᵀᴴᴱ ᴼᴿᴵᴳᴵᴻᴬᴸ Wolfenstein" userId="215f646470bc261a" providerId="LiveId" clId="{7ED68D3A-B841-49DE-BB26-C49DAC574C79}" dt="2021-03-19T14:05:52.491" v="6819" actId="1076"/>
          <ac:spMkLst>
            <pc:docMk/>
            <pc:sldMk cId="782108305" sldId="449"/>
            <ac:spMk id="15" creationId="{B6F6218F-B4B9-406F-B418-980485A9DCA8}"/>
          </ac:spMkLst>
        </pc:spChg>
        <pc:picChg chg="add mod">
          <ac:chgData name="Siniša ᵀᴴᴱ ᴼᴿᴵᴳᴵᴻᴬᴸ Wolfenstein" userId="215f646470bc261a" providerId="LiveId" clId="{7ED68D3A-B841-49DE-BB26-C49DAC574C79}" dt="2021-03-19T14:05:54.546" v="6820" actId="1076"/>
          <ac:picMkLst>
            <pc:docMk/>
            <pc:sldMk cId="782108305" sldId="449"/>
            <ac:picMk id="2" creationId="{D8ABEBB7-9078-4C18-B02E-72F3B7A9BC3E}"/>
          </ac:picMkLst>
        </pc:picChg>
        <pc:picChg chg="mod">
          <ac:chgData name="Siniša ᵀᴴᴱ ᴼᴿᴵᴳᴵᴻᴬᴸ Wolfenstein" userId="215f646470bc261a" providerId="LiveId" clId="{7ED68D3A-B841-49DE-BB26-C49DAC574C79}" dt="2021-03-19T14:04:00.024" v="6753" actId="1076"/>
          <ac:picMkLst>
            <pc:docMk/>
            <pc:sldMk cId="782108305" sldId="44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25.667" v="6826" actId="1076"/>
          <ac:picMkLst>
            <pc:docMk/>
            <pc:sldMk cId="782108305" sldId="449"/>
            <ac:picMk id="6" creationId="{BA99EA7F-DD42-439B-B92A-258C40F20C42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30.459" v="6828" actId="1076"/>
          <ac:picMkLst>
            <pc:docMk/>
            <pc:sldMk cId="782108305" sldId="449"/>
            <ac:picMk id="7" creationId="{B6174923-B35A-4C15-8A1B-001B1F647712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35.719" v="6830" actId="1076"/>
          <ac:picMkLst>
            <pc:docMk/>
            <pc:sldMk cId="782108305" sldId="449"/>
            <ac:picMk id="8" creationId="{426ED04A-6341-464E-B9AD-8A5958BD4919}"/>
          </ac:picMkLst>
        </pc:picChg>
        <pc:picChg chg="mod">
          <ac:chgData name="Siniša ᵀᴴᴱ ᴼᴿᴵᴳᴵᴻᴬᴸ Wolfenstein" userId="215f646470bc261a" providerId="LiveId" clId="{7ED68D3A-B841-49DE-BB26-C49DAC574C79}" dt="2021-03-19T14:05:49.056" v="6818" actId="14100"/>
          <ac:picMkLst>
            <pc:docMk/>
            <pc:sldMk cId="782108305" sldId="449"/>
            <ac:picMk id="9" creationId="{F056B616-E21A-44FA-9004-706ED8B77E18}"/>
          </ac:picMkLst>
        </pc:picChg>
        <pc:picChg chg="add mod">
          <ac:chgData name="Siniša ᵀᴴᴱ ᴼᴿᴵᴳᴵᴻᴬᴸ Wolfenstein" userId="215f646470bc261a" providerId="LiveId" clId="{7ED68D3A-B841-49DE-BB26-C49DAC574C79}" dt="2021-03-19T14:06:42.731" v="6832" actId="1076"/>
          <ac:picMkLst>
            <pc:docMk/>
            <pc:sldMk cId="782108305" sldId="449"/>
            <ac:picMk id="10" creationId="{EBE03C29-A679-4746-9B7A-1972B3581381}"/>
          </ac:picMkLst>
        </pc:picChg>
      </pc:sldChg>
      <pc:sldChg chg="delSp modSp add del delAnim modAnim">
        <pc:chgData name="Siniša ᵀᴴᴱ ᴼᴿᴵᴳᴵᴻᴬᴸ Wolfenstein" userId="215f646470bc261a" providerId="LiveId" clId="{7ED68D3A-B841-49DE-BB26-C49DAC574C79}" dt="2021-03-26T07:50:56.718" v="10636" actId="2696"/>
        <pc:sldMkLst>
          <pc:docMk/>
          <pc:sldMk cId="2950183947" sldId="450"/>
        </pc:sldMkLst>
        <pc:spChg chg="mod">
          <ac:chgData name="Siniša ᵀᴴᴱ ᴼᴿᴵᴳᴵᴻᴬᴸ Wolfenstein" userId="215f646470bc261a" providerId="LiveId" clId="{7ED68D3A-B841-49DE-BB26-C49DAC574C79}" dt="2021-03-19T14:08:50.927" v="7075" actId="14100"/>
          <ac:spMkLst>
            <pc:docMk/>
            <pc:sldMk cId="2950183947" sldId="450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4:06:50.157" v="6836" actId="478"/>
          <ac:picMkLst>
            <pc:docMk/>
            <pc:sldMk cId="2950183947" sldId="450"/>
            <ac:picMk id="2" creationId="{D8ABEBB7-9078-4C18-B02E-72F3B7A9BC3E}"/>
          </ac:picMkLst>
        </pc:picChg>
        <pc:picChg chg="del">
          <ac:chgData name="Siniša ᵀᴴᴱ ᴼᴿᴵᴳᴵᴻᴬᴸ Wolfenstein" userId="215f646470bc261a" providerId="LiveId" clId="{7ED68D3A-B841-49DE-BB26-C49DAC574C79}" dt="2021-03-19T14:06:53.688" v="6840" actId="478"/>
          <ac:picMkLst>
            <pc:docMk/>
            <pc:sldMk cId="2950183947" sldId="450"/>
            <ac:picMk id="6" creationId="{BA99EA7F-DD42-439B-B92A-258C40F20C42}"/>
          </ac:picMkLst>
        </pc:picChg>
        <pc:picChg chg="del">
          <ac:chgData name="Siniša ᵀᴴᴱ ᴼᴿᴵᴳᴵᴻᴬᴸ Wolfenstein" userId="215f646470bc261a" providerId="LiveId" clId="{7ED68D3A-B841-49DE-BB26-C49DAC574C79}" dt="2021-03-19T14:06:53.049" v="6839" actId="478"/>
          <ac:picMkLst>
            <pc:docMk/>
            <pc:sldMk cId="2950183947" sldId="450"/>
            <ac:picMk id="7" creationId="{B6174923-B35A-4C15-8A1B-001B1F647712}"/>
          </ac:picMkLst>
        </pc:picChg>
        <pc:picChg chg="del">
          <ac:chgData name="Siniša ᵀᴴᴱ ᴼᴿᴵᴳᴵᴻᴬᴸ Wolfenstein" userId="215f646470bc261a" providerId="LiveId" clId="{7ED68D3A-B841-49DE-BB26-C49DAC574C79}" dt="2021-03-19T14:06:50.921" v="6837" actId="478"/>
          <ac:picMkLst>
            <pc:docMk/>
            <pc:sldMk cId="2950183947" sldId="450"/>
            <ac:picMk id="8" creationId="{426ED04A-6341-464E-B9AD-8A5958BD4919}"/>
          </ac:picMkLst>
        </pc:picChg>
        <pc:picChg chg="del">
          <ac:chgData name="Siniša ᵀᴴᴱ ᴼᴿᴵᴳᴵᴻᴬᴸ Wolfenstein" userId="215f646470bc261a" providerId="LiveId" clId="{7ED68D3A-B841-49DE-BB26-C49DAC574C79}" dt="2021-03-19T14:06:48.877" v="6835" actId="478"/>
          <ac:picMkLst>
            <pc:docMk/>
            <pc:sldMk cId="2950183947" sldId="450"/>
            <ac:picMk id="9" creationId="{F056B616-E21A-44FA-9004-706ED8B77E18}"/>
          </ac:picMkLst>
        </pc:picChg>
        <pc:picChg chg="del">
          <ac:chgData name="Siniša ᵀᴴᴱ ᴼᴿᴵᴳᴵᴻᴬᴸ Wolfenstein" userId="215f646470bc261a" providerId="LiveId" clId="{7ED68D3A-B841-49DE-BB26-C49DAC574C79}" dt="2021-03-19T14:06:51.473" v="6838" actId="478"/>
          <ac:picMkLst>
            <pc:docMk/>
            <pc:sldMk cId="2950183947" sldId="450"/>
            <ac:picMk id="10" creationId="{EBE03C29-A679-4746-9B7A-1972B3581381}"/>
          </ac:picMkLst>
        </pc:picChg>
      </pc:sldChg>
      <pc:sldChg chg="addSp delSp modSp add del delAnim modAnim">
        <pc:chgData name="Siniša ᵀᴴᴱ ᴼᴿᴵᴳᴵᴻᴬᴸ Wolfenstein" userId="215f646470bc261a" providerId="LiveId" clId="{7ED68D3A-B841-49DE-BB26-C49DAC574C79}" dt="2021-03-26T07:50:57.209" v="10637" actId="2696"/>
        <pc:sldMkLst>
          <pc:docMk/>
          <pc:sldMk cId="357754579" sldId="451"/>
        </pc:sldMkLst>
        <pc:spChg chg="mod">
          <ac:chgData name="Siniša ᵀᴴᴱ ᴼᴿᴵᴳᴵᴻᴬᴸ Wolfenstein" userId="215f646470bc261a" providerId="LiveId" clId="{7ED68D3A-B841-49DE-BB26-C49DAC574C79}" dt="2021-03-19T14:12:14.713" v="7298" actId="20577"/>
          <ac:spMkLst>
            <pc:docMk/>
            <pc:sldMk cId="357754579" sldId="451"/>
            <ac:spMk id="15" creationId="{B6F6218F-B4B9-406F-B418-980485A9DCA8}"/>
          </ac:spMkLst>
        </pc:spChg>
        <pc:picChg chg="del">
          <ac:chgData name="Siniša ᵀᴴᴱ ᴼᴿᴵᴳᴵᴻᴬᴸ Wolfenstein" userId="215f646470bc261a" providerId="LiveId" clId="{7ED68D3A-B841-49DE-BB26-C49DAC574C79}" dt="2021-03-19T14:09:00.877" v="7088" actId="478"/>
          <ac:picMkLst>
            <pc:docMk/>
            <pc:sldMk cId="357754579" sldId="451"/>
            <ac:picMk id="2" creationId="{D8ABEBB7-9078-4C18-B02E-72F3B7A9BC3E}"/>
          </ac:picMkLst>
        </pc:picChg>
        <pc:picChg chg="add mod">
          <ac:chgData name="Siniša ᵀᴴᴱ ᴼᴿᴵᴳᴵᴻᴬᴸ Wolfenstein" userId="215f646470bc261a" providerId="LiveId" clId="{7ED68D3A-B841-49DE-BB26-C49DAC574C79}" dt="2021-03-19T14:12:26.450" v="7302" actId="1076"/>
          <ac:picMkLst>
            <pc:docMk/>
            <pc:sldMk cId="357754579" sldId="451"/>
            <ac:picMk id="3" creationId="{5FF792B2-A57B-46C5-9BA1-6C2698CEA245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6" creationId="{BA99EA7F-DD42-439B-B92A-258C40F20C42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7" creationId="{B6174923-B35A-4C15-8A1B-001B1F647712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8" creationId="{426ED04A-6341-464E-B9AD-8A5958BD4919}"/>
          </ac:picMkLst>
        </pc:picChg>
        <pc:picChg chg="mod">
          <ac:chgData name="Siniša ᵀᴴᴱ ᴼᴿᴵᴳᴵᴻᴬᴸ Wolfenstein" userId="215f646470bc261a" providerId="LiveId" clId="{7ED68D3A-B841-49DE-BB26-C49DAC574C79}" dt="2021-03-19T14:09:33.259" v="7091" actId="1076"/>
          <ac:picMkLst>
            <pc:docMk/>
            <pc:sldMk cId="357754579" sldId="451"/>
            <ac:picMk id="9" creationId="{F056B616-E21A-44FA-9004-706ED8B77E18}"/>
          </ac:picMkLst>
        </pc:picChg>
        <pc:picChg chg="del">
          <ac:chgData name="Siniša ᵀᴴᴱ ᴼᴿᴵᴳᴵᴻᴬᴸ Wolfenstein" userId="215f646470bc261a" providerId="LiveId" clId="{7ED68D3A-B841-49DE-BB26-C49DAC574C79}" dt="2021-03-19T14:09:03.141" v="7089" actId="478"/>
          <ac:picMkLst>
            <pc:docMk/>
            <pc:sldMk cId="357754579" sldId="451"/>
            <ac:picMk id="10" creationId="{EBE03C29-A679-4746-9B7A-1972B3581381}"/>
          </ac:picMkLst>
        </pc:picChg>
      </pc:sldChg>
      <pc:sldChg chg="addSp delSp modSp add del modAnim">
        <pc:chgData name="Siniša ᵀᴴᴱ ᴼᴿᴵᴳᴵᴻᴬᴸ Wolfenstein" userId="215f646470bc261a" providerId="LiveId" clId="{7ED68D3A-B841-49DE-BB26-C49DAC574C79}" dt="2021-03-26T07:50:57.422" v="10638" actId="2696"/>
        <pc:sldMkLst>
          <pc:docMk/>
          <pc:sldMk cId="785218456" sldId="452"/>
        </pc:sldMkLst>
        <pc:spChg chg="mod">
          <ac:chgData name="Siniša ᵀᴴᴱ ᴼᴿᴵᴳᴵᴻᴬᴸ Wolfenstein" userId="215f646470bc261a" providerId="LiveId" clId="{7ED68D3A-B841-49DE-BB26-C49DAC574C79}" dt="2021-03-19T14:14:18.426" v="7385" actId="20577"/>
          <ac:spMkLst>
            <pc:docMk/>
            <pc:sldMk cId="785218456" sldId="452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7ED68D3A-B841-49DE-BB26-C49DAC574C79}" dt="2021-03-19T14:14:33.952" v="7406" actId="20577"/>
          <ac:spMkLst>
            <pc:docMk/>
            <pc:sldMk cId="785218456" sldId="452"/>
            <ac:spMk id="11" creationId="{002564BA-A00D-4276-9416-01068A2887D7}"/>
          </ac:spMkLst>
        </pc:spChg>
        <pc:spChg chg="mod">
          <ac:chgData name="Siniša ᵀᴴᴱ ᴼᴿᴵᴳᴵᴻᴬᴸ Wolfenstein" userId="215f646470bc261a" providerId="LiveId" clId="{7ED68D3A-B841-49DE-BB26-C49DAC574C79}" dt="2021-03-19T14:14:46.874" v="7429" actId="20577"/>
          <ac:spMkLst>
            <pc:docMk/>
            <pc:sldMk cId="785218456" sldId="452"/>
            <ac:spMk id="12" creationId="{9FEF34A5-0303-4FBA-80C6-3E9C510FAE0E}"/>
          </ac:spMkLst>
        </pc:spChg>
        <pc:spChg chg="mod">
          <ac:chgData name="Siniša ᵀᴴᴱ ᴼᴿᴵᴳᴵᴻᴬᴸ Wolfenstein" userId="215f646470bc261a" providerId="LiveId" clId="{7ED68D3A-B841-49DE-BB26-C49DAC574C79}" dt="2021-03-19T14:15:00.673" v="7450" actId="20577"/>
          <ac:spMkLst>
            <pc:docMk/>
            <pc:sldMk cId="785218456" sldId="452"/>
            <ac:spMk id="13" creationId="{27996ECB-D696-4FE7-A445-C9B7D7476270}"/>
          </ac:spMkLst>
        </pc:spChg>
        <pc:spChg chg="mod">
          <ac:chgData name="Siniša ᵀᴴᴱ ᴼᴿᴵᴳᴵᴻᴬᴸ Wolfenstein" userId="215f646470bc261a" providerId="LiveId" clId="{7ED68D3A-B841-49DE-BB26-C49DAC574C79}" dt="2021-03-19T14:15:17.110" v="7474" actId="20577"/>
          <ac:spMkLst>
            <pc:docMk/>
            <pc:sldMk cId="785218456" sldId="452"/>
            <ac:spMk id="14" creationId="{664C3582-3604-43A5-9B77-23DBFB4214FE}"/>
          </ac:spMkLst>
        </pc:spChg>
        <pc:spChg chg="add mod">
          <ac:chgData name="Siniša ᵀᴴᴱ ᴼᴿᴵᴳᴵᴻᴬᴸ Wolfenstein" userId="215f646470bc261a" providerId="LiveId" clId="{7ED68D3A-B841-49DE-BB26-C49DAC574C79}" dt="2021-03-19T14:15:37.858" v="7500" actId="20577"/>
          <ac:spMkLst>
            <pc:docMk/>
            <pc:sldMk cId="785218456" sldId="452"/>
            <ac:spMk id="15" creationId="{627A7099-53F6-40A9-9BD1-CFB0AF042CBF}"/>
          </ac:spMkLst>
        </pc:spChg>
        <pc:spChg chg="add mod">
          <ac:chgData name="Siniša ᵀᴴᴱ ᴼᴿᴵᴳᴵᴻᴬᴸ Wolfenstein" userId="215f646470bc261a" providerId="LiveId" clId="{7ED68D3A-B841-49DE-BB26-C49DAC574C79}" dt="2021-03-19T14:15:55.810" v="7516" actId="20577"/>
          <ac:spMkLst>
            <pc:docMk/>
            <pc:sldMk cId="785218456" sldId="452"/>
            <ac:spMk id="16" creationId="{5F7BF0FB-B5FB-427D-9B54-470E7E5AD00A}"/>
          </ac:spMkLst>
        </pc:spChg>
        <pc:spChg chg="add mod">
          <ac:chgData name="Siniša ᵀᴴᴱ ᴼᴿᴵᴳᴵᴻᴬᴸ Wolfenstein" userId="215f646470bc261a" providerId="LiveId" clId="{7ED68D3A-B841-49DE-BB26-C49DAC574C79}" dt="2021-03-19T14:16:04.840" v="7530" actId="20577"/>
          <ac:spMkLst>
            <pc:docMk/>
            <pc:sldMk cId="785218456" sldId="452"/>
            <ac:spMk id="17" creationId="{2E0254A4-2BA4-4B82-9705-EFD947846348}"/>
          </ac:spMkLst>
        </pc:spChg>
        <pc:picChg chg="mod">
          <ac:chgData name="Siniša ᵀᴴᴱ ᴼᴿᴵᴳᴵᴻᴬᴸ Wolfenstein" userId="215f646470bc261a" providerId="LiveId" clId="{7ED68D3A-B841-49DE-BB26-C49DAC574C79}" dt="2021-03-19T14:13:52.583" v="7316" actId="14100"/>
          <ac:picMkLst>
            <pc:docMk/>
            <pc:sldMk cId="785218456" sldId="452"/>
            <ac:picMk id="3" creationId="{DCB64642-CE4F-4D9C-A92A-9A8EF9D7D4F4}"/>
          </ac:picMkLst>
        </pc:picChg>
        <pc:picChg chg="add del">
          <ac:chgData name="Siniša ᵀᴴᴱ ᴼᴿᴵᴳᴵᴻᴬᴸ Wolfenstein" userId="215f646470bc261a" providerId="LiveId" clId="{7ED68D3A-B841-49DE-BB26-C49DAC574C79}" dt="2021-03-19T14:15:03.646" v="7452"/>
          <ac:picMkLst>
            <pc:docMk/>
            <pc:sldMk cId="785218456" sldId="452"/>
            <ac:picMk id="4" creationId="{6C061F85-1B91-423E-BFFB-829270361B25}"/>
          </ac:picMkLst>
        </pc:picChg>
      </pc:sldChg>
      <pc:sldChg chg="delSp modSp add del delAnim modAnim">
        <pc:chgData name="Siniša ᵀᴴᴱ ᴼᴿᴵᴳᴵᴻᴬᴸ Wolfenstein" userId="215f646470bc261a" providerId="LiveId" clId="{7ED68D3A-B841-49DE-BB26-C49DAC574C79}" dt="2021-03-26T07:50:57.935" v="10639" actId="2696"/>
        <pc:sldMkLst>
          <pc:docMk/>
          <pc:sldMk cId="3237865101" sldId="453"/>
        </pc:sldMkLst>
        <pc:spChg chg="mod">
          <ac:chgData name="Siniša ᵀᴴᴱ ᴼᴿᴵᴳᴵᴻᴬᴸ Wolfenstein" userId="215f646470bc261a" providerId="LiveId" clId="{7ED68D3A-B841-49DE-BB26-C49DAC574C79}" dt="2021-03-19T14:18:35.947" v="7553" actId="20577"/>
          <ac:spMkLst>
            <pc:docMk/>
            <pc:sldMk cId="3237865101" sldId="453"/>
            <ac:spMk id="3" creationId="{B7889F66-CCBB-4BC4-8656-0552E49AE557}"/>
          </ac:spMkLst>
        </pc:spChg>
        <pc:spChg chg="del">
          <ac:chgData name="Siniša ᵀᴴᴱ ᴼᴿᴵᴳᴵᴻᴬᴸ Wolfenstein" userId="215f646470bc261a" providerId="LiveId" clId="{7ED68D3A-B841-49DE-BB26-C49DAC574C79}" dt="2021-03-19T14:26:14.334" v="7772" actId="478"/>
          <ac:spMkLst>
            <pc:docMk/>
            <pc:sldMk cId="3237865101" sldId="453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19T14:20:07.759" v="7731" actId="1076"/>
          <ac:spMkLst>
            <pc:docMk/>
            <pc:sldMk cId="3237865101" sldId="45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19T14:20:11.121" v="7736" actId="1035"/>
          <ac:picMkLst>
            <pc:docMk/>
            <pc:sldMk cId="3237865101" sldId="45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19T14:26:16.405" v="7773" actId="1076"/>
          <ac:picMkLst>
            <pc:docMk/>
            <pc:sldMk cId="3237865101" sldId="453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7ED68D3A-B841-49DE-BB26-C49DAC574C79}" dt="2021-03-19T14:18:39.077" v="7554" actId="478"/>
          <ac:picMkLst>
            <pc:docMk/>
            <pc:sldMk cId="3237865101" sldId="453"/>
            <ac:picMk id="5" creationId="{D4B78995-CB23-49DA-84FD-CB0B30684206}"/>
          </ac:picMkLst>
        </pc:picChg>
        <pc:picChg chg="del">
          <ac:chgData name="Siniša ᵀᴴᴱ ᴼᴿᴵᴳᴵᴻᴬᴸ Wolfenstein" userId="215f646470bc261a" providerId="LiveId" clId="{7ED68D3A-B841-49DE-BB26-C49DAC574C79}" dt="2021-03-19T14:18:45.897" v="7559" actId="478"/>
          <ac:picMkLst>
            <pc:docMk/>
            <pc:sldMk cId="3237865101" sldId="453"/>
            <ac:picMk id="8" creationId="{2194BF9C-139F-414C-9BCD-645CEB33D0B5}"/>
          </ac:picMkLst>
        </pc:picChg>
        <pc:picChg chg="del">
          <ac:chgData name="Siniša ᵀᴴᴱ ᴼᴿᴵᴳᴵᴻᴬᴸ Wolfenstein" userId="215f646470bc261a" providerId="LiveId" clId="{7ED68D3A-B841-49DE-BB26-C49DAC574C79}" dt="2021-03-19T14:18:45.392" v="7558" actId="478"/>
          <ac:picMkLst>
            <pc:docMk/>
            <pc:sldMk cId="3237865101" sldId="453"/>
            <ac:picMk id="9" creationId="{89F44C90-29B9-4C79-847E-E2801E0616B6}"/>
          </ac:picMkLst>
        </pc:picChg>
        <pc:picChg chg="del">
          <ac:chgData name="Siniša ᵀᴴᴱ ᴼᴿᴵᴳᴵᴻᴬᴸ Wolfenstein" userId="215f646470bc261a" providerId="LiveId" clId="{7ED68D3A-B841-49DE-BB26-C49DAC574C79}" dt="2021-03-19T14:18:46.648" v="7560" actId="478"/>
          <ac:picMkLst>
            <pc:docMk/>
            <pc:sldMk cId="3237865101" sldId="453"/>
            <ac:picMk id="10" creationId="{ACFFE693-6732-4A2D-B2D4-437DA0564061}"/>
          </ac:picMkLst>
        </pc:picChg>
        <pc:picChg chg="del">
          <ac:chgData name="Siniša ᵀᴴᴱ ᴼᴿᴵᴳᴵᴻᴬᴸ Wolfenstein" userId="215f646470bc261a" providerId="LiveId" clId="{7ED68D3A-B841-49DE-BB26-C49DAC574C79}" dt="2021-03-19T14:18:44.675" v="7557" actId="478"/>
          <ac:picMkLst>
            <pc:docMk/>
            <pc:sldMk cId="3237865101" sldId="453"/>
            <ac:picMk id="11" creationId="{09FC32CD-7742-4281-9433-B30D0D15D923}"/>
          </ac:picMkLst>
        </pc:picChg>
      </pc:sldChg>
      <pc:sldChg chg="delSp new add del">
        <pc:chgData name="Siniša ᵀᴴᴱ ᴼᴿᴵᴳᴵᴻᴬᴸ Wolfenstein" userId="215f646470bc261a" providerId="LiveId" clId="{7ED68D3A-B841-49DE-BB26-C49DAC574C79}" dt="2021-03-26T07:50:59.837" v="10641" actId="2696"/>
        <pc:sldMkLst>
          <pc:docMk/>
          <pc:sldMk cId="849770335" sldId="454"/>
        </pc:sldMkLst>
        <pc:spChg chg="del">
          <ac:chgData name="Siniša ᵀᴴᴱ ᴼᴿᴵᴳᴵᴻᴬᴸ Wolfenstein" userId="215f646470bc261a" providerId="LiveId" clId="{7ED68D3A-B841-49DE-BB26-C49DAC574C79}" dt="2021-03-26T06:26:25.917" v="7785" actId="478"/>
          <ac:spMkLst>
            <pc:docMk/>
            <pc:sldMk cId="849770335" sldId="454"/>
            <ac:spMk id="2" creationId="{B8175D15-B46E-4ADF-B2ED-EF1A83ABC463}"/>
          </ac:spMkLst>
        </pc:spChg>
        <pc:spChg chg="del">
          <ac:chgData name="Siniša ᵀᴴᴱ ᴼᴿᴵᴳᴵᴻᴬᴸ Wolfenstein" userId="215f646470bc261a" providerId="LiveId" clId="{7ED68D3A-B841-49DE-BB26-C49DAC574C79}" dt="2021-03-26T06:26:27.322" v="7786" actId="478"/>
          <ac:spMkLst>
            <pc:docMk/>
            <pc:sldMk cId="849770335" sldId="454"/>
            <ac:spMk id="3" creationId="{46AD3CA7-9DDD-4B91-9508-416319158B7C}"/>
          </ac:spMkLst>
        </pc:spChg>
      </pc:sldChg>
      <pc:sldChg chg="addSp modSp add modTransition modAnim">
        <pc:chgData name="Siniša ᵀᴴᴱ ᴼᴿᴵᴳᴵᴻᴬᴸ Wolfenstein" userId="215f646470bc261a" providerId="LiveId" clId="{7ED68D3A-B841-49DE-BB26-C49DAC574C79}" dt="2021-03-26T07:08:22.672" v="8709" actId="20577"/>
        <pc:sldMkLst>
          <pc:docMk/>
          <pc:sldMk cId="1574794142" sldId="455"/>
        </pc:sldMkLst>
        <pc:spChg chg="mod">
          <ac:chgData name="Siniša ᵀᴴᴱ ᴼᴿᴵᴳᴵᴻᴬᴸ Wolfenstein" userId="215f646470bc261a" providerId="LiveId" clId="{7ED68D3A-B841-49DE-BB26-C49DAC574C79}" dt="2021-03-26T06:42:10.826" v="8532" actId="5793"/>
          <ac:spMkLst>
            <pc:docMk/>
            <pc:sldMk cId="1574794142" sldId="455"/>
            <ac:spMk id="3" creationId="{B7889F66-CCBB-4BC4-8656-0552E49AE557}"/>
          </ac:spMkLst>
        </pc:spChg>
        <pc:spChg chg="add mod">
          <ac:chgData name="Siniša ᵀᴴᴱ ᴼᴿᴵᴳᴵᴻᴬᴸ Wolfenstein" userId="215f646470bc261a" providerId="LiveId" clId="{7ED68D3A-B841-49DE-BB26-C49DAC574C79}" dt="2021-03-26T07:07:02.802" v="8646" actId="20577"/>
          <ac:spMkLst>
            <pc:docMk/>
            <pc:sldMk cId="1574794142" sldId="455"/>
            <ac:spMk id="6" creationId="{CB9D06DD-09F0-444C-8D12-D115830C68AA}"/>
          </ac:spMkLst>
        </pc:spChg>
        <pc:spChg chg="add mod">
          <ac:chgData name="Siniša ᵀᴴᴱ ᴼᴿᴵᴳᴵᴻᴬᴸ Wolfenstein" userId="215f646470bc261a" providerId="LiveId" clId="{7ED68D3A-B841-49DE-BB26-C49DAC574C79}" dt="2021-03-26T07:07:08.767" v="8652" actId="20577"/>
          <ac:spMkLst>
            <pc:docMk/>
            <pc:sldMk cId="1574794142" sldId="455"/>
            <ac:spMk id="7" creationId="{D42CF0F1-6C89-4CBC-B261-FEE27742CFE3}"/>
          </ac:spMkLst>
        </pc:spChg>
        <pc:spChg chg="add mod">
          <ac:chgData name="Siniša ᵀᴴᴱ ᴼᴿᴵᴳᴵᴻᴬᴸ Wolfenstein" userId="215f646470bc261a" providerId="LiveId" clId="{7ED68D3A-B841-49DE-BB26-C49DAC574C79}" dt="2021-03-26T07:07:17.250" v="8658" actId="20577"/>
          <ac:spMkLst>
            <pc:docMk/>
            <pc:sldMk cId="1574794142" sldId="455"/>
            <ac:spMk id="8" creationId="{8E017BD9-3376-456C-B41C-DCBDF31554DA}"/>
          </ac:spMkLst>
        </pc:spChg>
        <pc:spChg chg="add mod">
          <ac:chgData name="Siniša ᵀᴴᴱ ᴼᴿᴵᴳᴵᴻᴬᴸ Wolfenstein" userId="215f646470bc261a" providerId="LiveId" clId="{7ED68D3A-B841-49DE-BB26-C49DAC574C79}" dt="2021-03-26T07:07:27.039" v="8670" actId="20577"/>
          <ac:spMkLst>
            <pc:docMk/>
            <pc:sldMk cId="1574794142" sldId="455"/>
            <ac:spMk id="9" creationId="{32619552-A3FD-4AD8-84EF-AE65B47D8F81}"/>
          </ac:spMkLst>
        </pc:spChg>
        <pc:spChg chg="add mod">
          <ac:chgData name="Siniša ᵀᴴᴱ ᴼᴿᴵᴳᴵᴻᴬᴸ Wolfenstein" userId="215f646470bc261a" providerId="LiveId" clId="{7ED68D3A-B841-49DE-BB26-C49DAC574C79}" dt="2021-03-26T07:07:30.455" v="8673" actId="20577"/>
          <ac:spMkLst>
            <pc:docMk/>
            <pc:sldMk cId="1574794142" sldId="455"/>
            <ac:spMk id="10" creationId="{96FA35D8-A7FE-4F23-B8A3-33F73E4AF541}"/>
          </ac:spMkLst>
        </pc:spChg>
        <pc:spChg chg="add mod">
          <ac:chgData name="Siniša ᵀᴴᴱ ᴼᴿᴵᴳᴵᴻᴬᴸ Wolfenstein" userId="215f646470bc261a" providerId="LiveId" clId="{7ED68D3A-B841-49DE-BB26-C49DAC574C79}" dt="2021-03-26T07:08:22.672" v="8709" actId="20577"/>
          <ac:spMkLst>
            <pc:docMk/>
            <pc:sldMk cId="1574794142" sldId="455"/>
            <ac:spMk id="11" creationId="{67AA1DC0-4055-4344-8834-E69CE2813CAD}"/>
          </ac:spMkLst>
        </pc:spChg>
        <pc:spChg chg="mod">
          <ac:chgData name="Siniša ᵀᴴᴱ ᴼᴿᴵᴳᴵᴻᴬᴸ Wolfenstein" userId="215f646470bc261a" providerId="LiveId" clId="{7ED68D3A-B841-49DE-BB26-C49DAC574C79}" dt="2021-03-26T06:46:18.742" v="8608" actId="1076"/>
          <ac:spMkLst>
            <pc:docMk/>
            <pc:sldMk cId="1574794142" sldId="455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6:46:23.944" v="8610" actId="14100"/>
          <ac:picMkLst>
            <pc:docMk/>
            <pc:sldMk cId="1574794142" sldId="45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6:42:50.993" v="8534" actId="14826"/>
          <ac:picMkLst>
            <pc:docMk/>
            <pc:sldMk cId="1574794142" sldId="455"/>
            <ac:picMk id="4" creationId="{1B2619D9-4F98-4A11-8FFE-57C7EB1F529A}"/>
          </ac:picMkLst>
        </pc:picChg>
      </pc:sldChg>
      <pc:sldChg chg="delSp modSp add delAnim modAnim">
        <pc:chgData name="Siniša ᵀᴴᴱ ᴼᴿᴵᴳᴵᴻᴬᴸ Wolfenstein" userId="215f646470bc261a" providerId="LiveId" clId="{7ED68D3A-B841-49DE-BB26-C49DAC574C79}" dt="2021-03-26T07:12:04.537" v="8990" actId="14100"/>
        <pc:sldMkLst>
          <pc:docMk/>
          <pc:sldMk cId="1229358891" sldId="456"/>
        </pc:sldMkLst>
        <pc:spChg chg="mod">
          <ac:chgData name="Siniša ᵀᴴᴱ ᴼᴿᴵᴳᴵᴻᴬᴸ Wolfenstein" userId="215f646470bc261a" providerId="LiveId" clId="{7ED68D3A-B841-49DE-BB26-C49DAC574C79}" dt="2021-03-26T07:10:40.192" v="8847" actId="1036"/>
          <ac:spMkLst>
            <pc:docMk/>
            <pc:sldMk cId="1229358891" sldId="456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7" creationId="{9E2A1A97-1265-4732-81A1-5D0985DF1DF7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8" creationId="{8AC021A4-9342-49E7-A5D5-A2DC40C0EA8A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9" creationId="{73BCD02C-D96B-49C0-83BD-F59426A5846C}"/>
          </ac:spMkLst>
        </pc:spChg>
        <pc:spChg chg="del">
          <ac:chgData name="Siniša ᵀᴴᴱ ᴼᴿᴵᴳᴵᴻᴬᴸ Wolfenstein" userId="215f646470bc261a" providerId="LiveId" clId="{7ED68D3A-B841-49DE-BB26-C49DAC574C79}" dt="2021-03-26T07:09:04.214" v="8714" actId="478"/>
          <ac:spMkLst>
            <pc:docMk/>
            <pc:sldMk cId="1229358891" sldId="456"/>
            <ac:spMk id="10" creationId="{CA2BAB81-9734-4A93-B553-33DF7B8A1B7F}"/>
          </ac:spMkLst>
        </pc:spChg>
        <pc:spChg chg="del">
          <ac:chgData name="Siniša ᵀᴴᴱ ᴼᴿᴵᴳᴵᴻᴬᴸ Wolfenstein" userId="215f646470bc261a" providerId="LiveId" clId="{7ED68D3A-B841-49DE-BB26-C49DAC574C79}" dt="2021-03-26T07:09:01.500" v="8713" actId="478"/>
          <ac:spMkLst>
            <pc:docMk/>
            <pc:sldMk cId="1229358891" sldId="456"/>
            <ac:spMk id="11" creationId="{2BFE6E2C-21B3-4923-A280-6FAF4C92DFEB}"/>
          </ac:spMkLst>
        </pc:spChg>
        <pc:spChg chg="mod">
          <ac:chgData name="Siniša ᵀᴴᴱ ᴼᴿᴵᴳᴵᴻᴬᴸ Wolfenstein" userId="215f646470bc261a" providerId="LiveId" clId="{7ED68D3A-B841-49DE-BB26-C49DAC574C79}" dt="2021-03-26T07:12:04.537" v="8990" actId="14100"/>
          <ac:spMkLst>
            <pc:docMk/>
            <pc:sldMk cId="1229358891" sldId="456"/>
            <ac:spMk id="12" creationId="{7092446B-263D-4315-9B17-31C570CFCE45}"/>
          </ac:spMkLst>
        </pc:spChg>
        <pc:picChg chg="mod">
          <ac:chgData name="Siniša ᵀᴴᴱ ᴼᴿᴵᴳᴵᴻᴬᴸ Wolfenstein" userId="215f646470bc261a" providerId="LiveId" clId="{7ED68D3A-B841-49DE-BB26-C49DAC574C79}" dt="2021-03-26T07:08:55.797" v="8712" actId="14826"/>
          <ac:picMkLst>
            <pc:docMk/>
            <pc:sldMk cId="1229358891" sldId="456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26T07:09:32.679" v="8718" actId="1076"/>
          <ac:picMkLst>
            <pc:docMk/>
            <pc:sldMk cId="1229358891" sldId="456"/>
            <ac:picMk id="3" creationId="{DCB64642-CE4F-4D9C-A92A-9A8EF9D7D4F4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7:16:28.329" v="9149" actId="14100"/>
        <pc:sldMkLst>
          <pc:docMk/>
          <pc:sldMk cId="3915352492" sldId="457"/>
        </pc:sldMkLst>
        <pc:spChg chg="mod">
          <ac:chgData name="Siniša ᵀᴴᴱ ᴼᴿᴵᴳᴵᴻᴬᴸ Wolfenstein" userId="215f646470bc261a" providerId="LiveId" clId="{7ED68D3A-B841-49DE-BB26-C49DAC574C79}" dt="2021-03-26T07:15:22.679" v="9116" actId="1035"/>
          <ac:spMkLst>
            <pc:docMk/>
            <pc:sldMk cId="3915352492" sldId="457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26T07:16:28.329" v="9149" actId="14100"/>
          <ac:spMkLst>
            <pc:docMk/>
            <pc:sldMk cId="3915352492" sldId="457"/>
            <ac:spMk id="7" creationId="{F43E69E5-3D55-4A9A-B3BF-99C6E6680B42}"/>
          </ac:spMkLst>
        </pc:spChg>
        <pc:spChg chg="del">
          <ac:chgData name="Siniša ᵀᴴᴱ ᴼᴿᴵᴳᴵᴻᴬᴸ Wolfenstein" userId="215f646470bc261a" providerId="LiveId" clId="{7ED68D3A-B841-49DE-BB26-C49DAC574C79}" dt="2021-03-26T07:13:33.797" v="8993" actId="478"/>
          <ac:spMkLst>
            <pc:docMk/>
            <pc:sldMk cId="3915352492" sldId="457"/>
            <ac:spMk id="12" creationId="{7092446B-263D-4315-9B17-31C570CFCE45}"/>
          </ac:spMkLst>
        </pc:spChg>
        <pc:picChg chg="mod">
          <ac:chgData name="Siniša ᵀᴴᴱ ᴼᴿᴵᴳᴵᴻᴬᴸ Wolfenstein" userId="215f646470bc261a" providerId="LiveId" clId="{7ED68D3A-B841-49DE-BB26-C49DAC574C79}" dt="2021-03-26T07:15:30.089" v="9118" actId="14100"/>
          <ac:picMkLst>
            <pc:docMk/>
            <pc:sldMk cId="3915352492" sldId="457"/>
            <ac:picMk id="3" creationId="{DCB64642-CE4F-4D9C-A92A-9A8EF9D7D4F4}"/>
          </ac:picMkLst>
        </pc:picChg>
      </pc:sldChg>
      <pc:sldChg chg="delSp modSp add delAnim">
        <pc:chgData name="Siniša ᵀᴴᴱ ᴼᴿᴵᴳᴵᴻᴬᴸ Wolfenstein" userId="215f646470bc261a" providerId="LiveId" clId="{7ED68D3A-B841-49DE-BB26-C49DAC574C79}" dt="2021-03-26T07:21:10.857" v="9246" actId="1036"/>
        <pc:sldMkLst>
          <pc:docMk/>
          <pc:sldMk cId="1775186537" sldId="458"/>
        </pc:sldMkLst>
        <pc:spChg chg="mod">
          <ac:chgData name="Siniša ᵀᴴᴱ ᴼᴿᴵᴳᴵᴻᴬᴸ Wolfenstein" userId="215f646470bc261a" providerId="LiveId" clId="{7ED68D3A-B841-49DE-BB26-C49DAC574C79}" dt="2021-03-26T07:20:19.581" v="9165" actId="14100"/>
          <ac:spMkLst>
            <pc:docMk/>
            <pc:sldMk cId="1775186537" sldId="458"/>
            <ac:spMk id="5" creationId="{62F6632F-846C-4F02-B56B-82805BD5B26E}"/>
          </ac:spMkLst>
        </pc:spChg>
        <pc:spChg chg="mod">
          <ac:chgData name="Siniša ᵀᴴᴱ ᴼᴿᴵᴳᴵᴻᴬᴸ Wolfenstein" userId="215f646470bc261a" providerId="LiveId" clId="{7ED68D3A-B841-49DE-BB26-C49DAC574C79}" dt="2021-03-26T07:21:06.692" v="9239" actId="14100"/>
          <ac:spMkLst>
            <pc:docMk/>
            <pc:sldMk cId="1775186537" sldId="458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19" creationId="{8FF0296F-96D0-4EF3-8BD9-8633A8D4D6D8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0" creationId="{4BF84DAC-86CE-411D-9E3A-A08FAB08FC57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1" creationId="{6D567D7A-A639-412A-BB7F-6BD86E64191D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2" creationId="{FB4141C3-9612-489B-9C9A-B89C8C23DA4B}"/>
          </ac:spMkLst>
        </pc:spChg>
        <pc:spChg chg="del">
          <ac:chgData name="Siniša ᵀᴴᴱ ᴼᴿᴵᴳᴵᴻᴬᴸ Wolfenstein" userId="215f646470bc261a" providerId="LiveId" clId="{7ED68D3A-B841-49DE-BB26-C49DAC574C79}" dt="2021-03-26T07:18:47.742" v="9153" actId="478"/>
          <ac:spMkLst>
            <pc:docMk/>
            <pc:sldMk cId="1775186537" sldId="458"/>
            <ac:spMk id="23" creationId="{ACE4A1C6-4C7F-4D62-A07E-5FC3ECF0D948}"/>
          </ac:spMkLst>
        </pc:spChg>
        <pc:picChg chg="mod">
          <ac:chgData name="Siniša ᵀᴴᴱ ᴼᴿᴵᴳᴵᴻᴬᴸ Wolfenstein" userId="215f646470bc261a" providerId="LiveId" clId="{7ED68D3A-B841-49DE-BB26-C49DAC574C79}" dt="2021-03-26T07:19:25.826" v="9160" actId="14100"/>
          <ac:picMkLst>
            <pc:docMk/>
            <pc:sldMk cId="1775186537" sldId="458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26T07:21:10.857" v="9246" actId="1036"/>
          <ac:picMkLst>
            <pc:docMk/>
            <pc:sldMk cId="1775186537" sldId="458"/>
            <ac:picMk id="3" creationId="{DCB64642-CE4F-4D9C-A92A-9A8EF9D7D4F4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8:07:27.435" v="10804" actId="1036"/>
        <pc:sldMkLst>
          <pc:docMk/>
          <pc:sldMk cId="818442675" sldId="459"/>
        </pc:sldMkLst>
        <pc:spChg chg="mod">
          <ac:chgData name="Siniša ᵀᴴᴱ ᴼᴿᴵᴳᴵᴻᴬᴸ Wolfenstein" userId="215f646470bc261a" providerId="LiveId" clId="{7ED68D3A-B841-49DE-BB26-C49DAC574C79}" dt="2021-03-26T07:24:25.208" v="9507" actId="20577"/>
          <ac:spMkLst>
            <pc:docMk/>
            <pc:sldMk cId="818442675" sldId="459"/>
            <ac:spMk id="3" creationId="{B7889F66-CCBB-4BC4-8656-0552E49AE557}"/>
          </ac:spMkLst>
        </pc:spChg>
        <pc:spChg chg="mod">
          <ac:chgData name="Siniša ᵀᴴᴱ ᴼᴿᴵᴳᴵᴻᴬᴸ Wolfenstein" userId="215f646470bc261a" providerId="LiveId" clId="{7ED68D3A-B841-49DE-BB26-C49DAC574C79}" dt="2021-03-26T07:23:54.409" v="9505" actId="20577"/>
          <ac:spMkLst>
            <pc:docMk/>
            <pc:sldMk cId="818442675" sldId="459"/>
            <ac:spMk id="6" creationId="{FFE14C9D-F79A-42C0-87D5-7951E53F2573}"/>
          </ac:spMkLst>
        </pc:spChg>
        <pc:spChg chg="add del mod">
          <ac:chgData name="Siniša ᵀᴴᴱ ᴼᴿᴵᴳᴵᴻᴬᴸ Wolfenstein" userId="215f646470bc261a" providerId="LiveId" clId="{7ED68D3A-B841-49DE-BB26-C49DAC574C79}" dt="2021-03-26T07:27:09.207" v="9635" actId="478"/>
          <ac:spMkLst>
            <pc:docMk/>
            <pc:sldMk cId="818442675" sldId="459"/>
            <ac:spMk id="7" creationId="{95FF42A7-21B0-4BC0-B510-FA69770609DC}"/>
          </ac:spMkLst>
        </pc:spChg>
        <pc:spChg chg="add mod">
          <ac:chgData name="Siniša ᵀᴴᴱ ᴼᴿᴵᴳᴵᴻᴬᴸ Wolfenstein" userId="215f646470bc261a" providerId="LiveId" clId="{7ED68D3A-B841-49DE-BB26-C49DAC574C79}" dt="2021-03-26T07:28:34.736" v="9669" actId="20577"/>
          <ac:spMkLst>
            <pc:docMk/>
            <pc:sldMk cId="818442675" sldId="459"/>
            <ac:spMk id="9" creationId="{74E91E47-573E-4397-8870-1000053F706F}"/>
          </ac:spMkLst>
        </pc:spChg>
        <pc:spChg chg="add mod">
          <ac:chgData name="Siniša ᵀᴴᴱ ᴼᴿᴵᴳᴵᴻᴬᴸ Wolfenstein" userId="215f646470bc261a" providerId="LiveId" clId="{7ED68D3A-B841-49DE-BB26-C49DAC574C79}" dt="2021-03-26T07:28:39.748" v="9681" actId="20577"/>
          <ac:spMkLst>
            <pc:docMk/>
            <pc:sldMk cId="818442675" sldId="459"/>
            <ac:spMk id="10" creationId="{1EC2650A-F3B5-4EBC-A356-383F4C60A545}"/>
          </ac:spMkLst>
        </pc:spChg>
        <pc:spChg chg="add mod">
          <ac:chgData name="Siniša ᵀᴴᴱ ᴼᴿᴵᴳᴵᴻᴬᴸ Wolfenstein" userId="215f646470bc261a" providerId="LiveId" clId="{7ED68D3A-B841-49DE-BB26-C49DAC574C79}" dt="2021-03-26T07:28:51.520" v="9682"/>
          <ac:spMkLst>
            <pc:docMk/>
            <pc:sldMk cId="818442675" sldId="459"/>
            <ac:spMk id="11" creationId="{6239D63E-93BE-4C6C-AA9A-CBFB61DEE192}"/>
          </ac:spMkLst>
        </pc:spChg>
        <pc:spChg chg="mod">
          <ac:chgData name="Siniša ᵀᴴᴱ ᴼᴿᴵᴳᴵᴻᴬᴸ Wolfenstein" userId="215f646470bc261a" providerId="LiveId" clId="{7ED68D3A-B841-49DE-BB26-C49DAC574C79}" dt="2021-03-26T07:25:52.613" v="9626" actId="20577"/>
          <ac:spMkLst>
            <pc:docMk/>
            <pc:sldMk cId="818442675" sldId="459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7:26:54.403" v="9632" actId="1035"/>
          <ac:picMkLst>
            <pc:docMk/>
            <pc:sldMk cId="818442675" sldId="459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8:07:27.435" v="10804" actId="1036"/>
          <ac:picMkLst>
            <pc:docMk/>
            <pc:sldMk cId="818442675" sldId="459"/>
            <ac:picMk id="4" creationId="{1B2619D9-4F98-4A11-8FFE-57C7EB1F529A}"/>
          </ac:picMkLst>
        </pc:picChg>
        <pc:picChg chg="add mod">
          <ac:chgData name="Siniša ᵀᴴᴱ ᴼᴿᴵᴳᴵᴻᴬᴸ Wolfenstein" userId="215f646470bc261a" providerId="LiveId" clId="{7ED68D3A-B841-49DE-BB26-C49DAC574C79}" dt="2021-03-26T07:27:51.974" v="9637" actId="1076"/>
          <ac:picMkLst>
            <pc:docMk/>
            <pc:sldMk cId="818442675" sldId="459"/>
            <ac:picMk id="5" creationId="{82E2D84B-EBB3-412E-AC15-EF8E50EADA00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7:37:54.689" v="9822" actId="20577"/>
        <pc:sldMkLst>
          <pc:docMk/>
          <pc:sldMk cId="384941348" sldId="460"/>
        </pc:sldMkLst>
        <pc:spChg chg="mod">
          <ac:chgData name="Siniša ᵀᴴᴱ ᴼᴿᴵᴳᴵᴻᴬᴸ Wolfenstein" userId="215f646470bc261a" providerId="LiveId" clId="{7ED68D3A-B841-49DE-BB26-C49DAC574C79}" dt="2021-03-26T07:30:54.490" v="9777" actId="20577"/>
          <ac:spMkLst>
            <pc:docMk/>
            <pc:sldMk cId="384941348" sldId="460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26T07:37:41.073" v="9817" actId="20577"/>
          <ac:spMkLst>
            <pc:docMk/>
            <pc:sldMk cId="384941348" sldId="460"/>
            <ac:spMk id="7" creationId="{9C9DEC7B-FD36-4019-B7C8-22081E337B57}"/>
          </ac:spMkLst>
        </pc:spChg>
        <pc:spChg chg="add mod">
          <ac:chgData name="Siniša ᵀᴴᴱ ᴼᴿᴵᴳᴵᴻᴬᴸ Wolfenstein" userId="215f646470bc261a" providerId="LiveId" clId="{7ED68D3A-B841-49DE-BB26-C49DAC574C79}" dt="2021-03-26T07:37:47.313" v="9820" actId="20577"/>
          <ac:spMkLst>
            <pc:docMk/>
            <pc:sldMk cId="384941348" sldId="460"/>
            <ac:spMk id="8" creationId="{B225A8C1-A7DB-400C-A2A5-3FCE018B5FEE}"/>
          </ac:spMkLst>
        </pc:spChg>
        <pc:spChg chg="add mod">
          <ac:chgData name="Siniša ᵀᴴᴱ ᴼᴿᴵᴳᴵᴻᴬᴸ Wolfenstein" userId="215f646470bc261a" providerId="LiveId" clId="{7ED68D3A-B841-49DE-BB26-C49DAC574C79}" dt="2021-03-26T07:37:52.833" v="9821" actId="20577"/>
          <ac:spMkLst>
            <pc:docMk/>
            <pc:sldMk cId="384941348" sldId="460"/>
            <ac:spMk id="9" creationId="{13193D94-01C0-4434-B168-C2E7AE621ED4}"/>
          </ac:spMkLst>
        </pc:spChg>
        <pc:spChg chg="add mod">
          <ac:chgData name="Siniša ᵀᴴᴱ ᴼᴿᴵᴳᴵᴻᴬᴸ Wolfenstein" userId="215f646470bc261a" providerId="LiveId" clId="{7ED68D3A-B841-49DE-BB26-C49DAC574C79}" dt="2021-03-26T07:37:54.689" v="9822" actId="20577"/>
          <ac:spMkLst>
            <pc:docMk/>
            <pc:sldMk cId="384941348" sldId="460"/>
            <ac:spMk id="10" creationId="{2A679B2B-3B6D-4F56-A9BD-DC465FC23D77}"/>
          </ac:spMkLst>
        </pc:spChg>
        <pc:spChg chg="del">
          <ac:chgData name="Siniša ᵀᴴᴱ ᴼᴿᴵᴳᴵᴻᴬᴸ Wolfenstein" userId="215f646470bc261a" providerId="LiveId" clId="{7ED68D3A-B841-49DE-BB26-C49DAC574C79}" dt="2021-03-26T07:29:23.671" v="9684" actId="478"/>
          <ac:spMkLst>
            <pc:docMk/>
            <pc:sldMk cId="384941348" sldId="460"/>
            <ac:spMk id="12" creationId="{7092446B-263D-4315-9B17-31C570CFCE45}"/>
          </ac:spMkLst>
        </pc:spChg>
        <pc:picChg chg="mod">
          <ac:chgData name="Siniša ᵀᴴᴱ ᴼᴿᴵᴳᴵᴻᴬᴸ Wolfenstein" userId="215f646470bc261a" providerId="LiveId" clId="{7ED68D3A-B841-49DE-BB26-C49DAC574C79}" dt="2021-03-26T07:31:25.338" v="9793" actId="1035"/>
          <ac:picMkLst>
            <pc:docMk/>
            <pc:sldMk cId="384941348" sldId="460"/>
            <ac:picMk id="2" creationId="{364F0D10-6C93-4798-9B51-775114644404}"/>
          </ac:picMkLst>
        </pc:picChg>
        <pc:picChg chg="mod">
          <ac:chgData name="Siniša ᵀᴴᴱ ᴼᴿᴵᴳᴵᴻᴬᴸ Wolfenstein" userId="215f646470bc261a" providerId="LiveId" clId="{7ED68D3A-B841-49DE-BB26-C49DAC574C79}" dt="2021-03-26T07:37:44.414" v="9819" actId="1076"/>
          <ac:picMkLst>
            <pc:docMk/>
            <pc:sldMk cId="384941348" sldId="460"/>
            <ac:picMk id="3" creationId="{DCB64642-CE4F-4D9C-A92A-9A8EF9D7D4F4}"/>
          </ac:picMkLst>
        </pc:picChg>
        <pc:picChg chg="add mod">
          <ac:chgData name="Siniša ᵀᴴᴱ ᴼᴿᴵᴳᴵᴻᴬᴸ Wolfenstein" userId="215f646470bc261a" providerId="LiveId" clId="{7ED68D3A-B841-49DE-BB26-C49DAC574C79}" dt="2021-03-26T07:31:11.083" v="9791" actId="1076"/>
          <ac:picMkLst>
            <pc:docMk/>
            <pc:sldMk cId="384941348" sldId="460"/>
            <ac:picMk id="4" creationId="{6BDDD29A-91EB-4261-83A5-E8BC036F125A}"/>
          </ac:picMkLst>
        </pc:picChg>
      </pc:sldChg>
      <pc:sldChg chg="delSp modSp add delAnim modAnim">
        <pc:chgData name="Siniša ᵀᴴᴱ ᴼᴿᴵᴳᴵᴻᴬᴸ Wolfenstein" userId="215f646470bc261a" providerId="LiveId" clId="{7ED68D3A-B841-49DE-BB26-C49DAC574C79}" dt="2021-03-26T07:46:35.166" v="10342"/>
        <pc:sldMkLst>
          <pc:docMk/>
          <pc:sldMk cId="542760256" sldId="461"/>
        </pc:sldMkLst>
        <pc:spChg chg="mod">
          <ac:chgData name="Siniša ᵀᴴᴱ ᴼᴿᴵᴳᴵᴻᴬᴸ Wolfenstein" userId="215f646470bc261a" providerId="LiveId" clId="{7ED68D3A-B841-49DE-BB26-C49DAC574C79}" dt="2021-03-26T07:41:51.747" v="10120" actId="14100"/>
          <ac:spMkLst>
            <pc:docMk/>
            <pc:sldMk cId="542760256" sldId="461"/>
            <ac:spMk id="6" creationId="{D59C0E6F-A8FA-4180-809C-0B238788105A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7" creationId="{9C9DEC7B-FD36-4019-B7C8-22081E337B57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8" creationId="{B225A8C1-A7DB-400C-A2A5-3FCE018B5FEE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9" creationId="{13193D94-01C0-4434-B168-C2E7AE621ED4}"/>
          </ac:spMkLst>
        </pc:spChg>
        <pc:spChg chg="del">
          <ac:chgData name="Siniša ᵀᴴᴱ ᴼᴿᴵᴳᴵᴻᴬᴸ Wolfenstein" userId="215f646470bc261a" providerId="LiveId" clId="{7ED68D3A-B841-49DE-BB26-C49DAC574C79}" dt="2021-03-26T07:38:36.958" v="9827" actId="478"/>
          <ac:spMkLst>
            <pc:docMk/>
            <pc:sldMk cId="542760256" sldId="461"/>
            <ac:spMk id="10" creationId="{2A679B2B-3B6D-4F56-A9BD-DC465FC23D77}"/>
          </ac:spMkLst>
        </pc:spChg>
        <pc:picChg chg="del">
          <ac:chgData name="Siniša ᵀᴴᴱ ᴼᴿᴵᴳᴵᴻᴬᴸ Wolfenstein" userId="215f646470bc261a" providerId="LiveId" clId="{7ED68D3A-B841-49DE-BB26-C49DAC574C79}" dt="2021-03-26T07:38:33.016" v="9825" actId="478"/>
          <ac:picMkLst>
            <pc:docMk/>
            <pc:sldMk cId="542760256" sldId="461"/>
            <ac:picMk id="3" creationId="{DCB64642-CE4F-4D9C-A92A-9A8EF9D7D4F4}"/>
          </ac:picMkLst>
        </pc:picChg>
        <pc:picChg chg="del">
          <ac:chgData name="Siniša ᵀᴴᴱ ᴼᴿᴵᴳᴵᴻᴬᴸ Wolfenstein" userId="215f646470bc261a" providerId="LiveId" clId="{7ED68D3A-B841-49DE-BB26-C49DAC574C79}" dt="2021-03-26T07:38:34.807" v="9826" actId="478"/>
          <ac:picMkLst>
            <pc:docMk/>
            <pc:sldMk cId="542760256" sldId="461"/>
            <ac:picMk id="4" creationId="{6BDDD29A-91EB-4261-83A5-E8BC036F125A}"/>
          </ac:picMkLst>
        </pc:picChg>
      </pc:sldChg>
      <pc:sldChg chg="addSp modSp add modAnim">
        <pc:chgData name="Siniša ᵀᴴᴱ ᴼᴿᴵᴳᴵᴻᴬᴸ Wolfenstein" userId="215f646470bc261a" providerId="LiveId" clId="{7ED68D3A-B841-49DE-BB26-C49DAC574C79}" dt="2021-03-26T07:45:10.129" v="10337" actId="20577"/>
        <pc:sldMkLst>
          <pc:docMk/>
          <pc:sldMk cId="3968424700" sldId="462"/>
        </pc:sldMkLst>
        <pc:spChg chg="mod">
          <ac:chgData name="Siniša ᵀᴴᴱ ᴼᴿᴵᴳᴵᴻᴬᴸ Wolfenstein" userId="215f646470bc261a" providerId="LiveId" clId="{7ED68D3A-B841-49DE-BB26-C49DAC574C79}" dt="2021-03-26T07:43:25.337" v="10229" actId="1076"/>
          <ac:spMkLst>
            <pc:docMk/>
            <pc:sldMk cId="3968424700" sldId="462"/>
            <ac:spMk id="6" creationId="{D59C0E6F-A8FA-4180-809C-0B238788105A}"/>
          </ac:spMkLst>
        </pc:spChg>
        <pc:spChg chg="add mod">
          <ac:chgData name="Siniša ᵀᴴᴱ ᴼᴿᴵᴳᴵᴻᴬᴸ Wolfenstein" userId="215f646470bc261a" providerId="LiveId" clId="{7ED68D3A-B841-49DE-BB26-C49DAC574C79}" dt="2021-03-26T07:44:32.400" v="10272" actId="20577"/>
          <ac:spMkLst>
            <pc:docMk/>
            <pc:sldMk cId="3968424700" sldId="462"/>
            <ac:spMk id="7" creationId="{FB8C55B3-A424-48D4-8760-80AFC14DA037}"/>
          </ac:spMkLst>
        </pc:spChg>
        <pc:spChg chg="add mod">
          <ac:chgData name="Siniša ᵀᴴᴱ ᴼᴿᴵᴳᴵᴻᴬᴸ Wolfenstein" userId="215f646470bc261a" providerId="LiveId" clId="{7ED68D3A-B841-49DE-BB26-C49DAC574C79}" dt="2021-03-26T07:44:41.786" v="10288" actId="20577"/>
          <ac:spMkLst>
            <pc:docMk/>
            <pc:sldMk cId="3968424700" sldId="462"/>
            <ac:spMk id="8" creationId="{92143904-FE37-4F26-8B7C-53C4C74FD3E5}"/>
          </ac:spMkLst>
        </pc:spChg>
        <pc:spChg chg="add mod">
          <ac:chgData name="Siniša ᵀᴴᴱ ᴼᴿᴵᴳᴵᴻᴬᴸ Wolfenstein" userId="215f646470bc261a" providerId="LiveId" clId="{7ED68D3A-B841-49DE-BB26-C49DAC574C79}" dt="2021-03-26T07:44:51.736" v="10305" actId="20577"/>
          <ac:spMkLst>
            <pc:docMk/>
            <pc:sldMk cId="3968424700" sldId="462"/>
            <ac:spMk id="9" creationId="{149290B4-0EF1-49C5-A619-71F8114EB9DF}"/>
          </ac:spMkLst>
        </pc:spChg>
        <pc:spChg chg="add mod">
          <ac:chgData name="Siniša ᵀᴴᴱ ᴼᴿᴵᴳᴵᴻᴬᴸ Wolfenstein" userId="215f646470bc261a" providerId="LiveId" clId="{7ED68D3A-B841-49DE-BB26-C49DAC574C79}" dt="2021-03-26T07:45:10.129" v="10337" actId="20577"/>
          <ac:spMkLst>
            <pc:docMk/>
            <pc:sldMk cId="3968424700" sldId="462"/>
            <ac:spMk id="10" creationId="{838E08DF-D894-488E-951A-F7BA486FD0C2}"/>
          </ac:spMkLst>
        </pc:spChg>
        <pc:spChg chg="add mod">
          <ac:chgData name="Siniša ᵀᴴᴱ ᴼᴿᴵᴳᴵᴻᴬᴸ Wolfenstein" userId="215f646470bc261a" providerId="LiveId" clId="{7ED68D3A-B841-49DE-BB26-C49DAC574C79}" dt="2021-03-26T07:44:59.560" v="10321" actId="20577"/>
          <ac:spMkLst>
            <pc:docMk/>
            <pc:sldMk cId="3968424700" sldId="462"/>
            <ac:spMk id="11" creationId="{D3E365C5-592E-4A55-B743-6ED23FC16708}"/>
          </ac:spMkLst>
        </pc:spChg>
        <pc:picChg chg="mod">
          <ac:chgData name="Siniša ᵀᴴᴱ ᴼᴿᴵᴳᴵᴻᴬᴸ Wolfenstein" userId="215f646470bc261a" providerId="LiveId" clId="{7ED68D3A-B841-49DE-BB26-C49DAC574C79}" dt="2021-03-26T07:43:26.925" v="10230" actId="1076"/>
          <ac:picMkLst>
            <pc:docMk/>
            <pc:sldMk cId="3968424700" sldId="462"/>
            <ac:picMk id="3" creationId="{DCB64642-CE4F-4D9C-A92A-9A8EF9D7D4F4}"/>
          </ac:picMkLst>
        </pc:picChg>
      </pc:sldChg>
      <pc:sldChg chg="delSp modSp add delAnim modAnim">
        <pc:chgData name="Siniša ᵀᴴᴱ ᴼᴿᴵᴳᴵᴻᴬᴸ Wolfenstein" userId="215f646470bc261a" providerId="LiveId" clId="{7ED68D3A-B841-49DE-BB26-C49DAC574C79}" dt="2021-03-26T08:08:37.457" v="10808"/>
        <pc:sldMkLst>
          <pc:docMk/>
          <pc:sldMk cId="1540129912" sldId="463"/>
        </pc:sldMkLst>
        <pc:spChg chg="del">
          <ac:chgData name="Siniša ᵀᴴᴱ ᴼᴿᴵᴳᴵᴻᴬᴸ Wolfenstein" userId="215f646470bc261a" providerId="LiveId" clId="{7ED68D3A-B841-49DE-BB26-C49DAC574C79}" dt="2021-03-26T08:08:29.786" v="10806" actId="478"/>
          <ac:spMkLst>
            <pc:docMk/>
            <pc:sldMk cId="1540129912" sldId="463"/>
            <ac:spMk id="6" creationId="{FFE14C9D-F79A-42C0-87D5-7951E53F2573}"/>
          </ac:spMkLst>
        </pc:spChg>
        <pc:spChg chg="del">
          <ac:chgData name="Siniša ᵀᴴᴱ ᴼᴿᴵᴳᴵᴻᴬᴸ Wolfenstein" userId="215f646470bc261a" providerId="LiveId" clId="{7ED68D3A-B841-49DE-BB26-C49DAC574C79}" dt="2021-03-26T07:46:05.025" v="10339" actId="478"/>
          <ac:spMkLst>
            <pc:docMk/>
            <pc:sldMk cId="1540129912" sldId="463"/>
            <ac:spMk id="9" creationId="{74E91E47-573E-4397-8870-1000053F706F}"/>
          </ac:spMkLst>
        </pc:spChg>
        <pc:spChg chg="del">
          <ac:chgData name="Siniša ᵀᴴᴱ ᴼᴿᴵᴳᴵᴻᴬᴸ Wolfenstein" userId="215f646470bc261a" providerId="LiveId" clId="{7ED68D3A-B841-49DE-BB26-C49DAC574C79}" dt="2021-03-26T07:46:05.025" v="10339" actId="478"/>
          <ac:spMkLst>
            <pc:docMk/>
            <pc:sldMk cId="1540129912" sldId="463"/>
            <ac:spMk id="10" creationId="{1EC2650A-F3B5-4EBC-A356-383F4C60A545}"/>
          </ac:spMkLst>
        </pc:spChg>
        <pc:spChg chg="del">
          <ac:chgData name="Siniša ᵀᴴᴱ ᴼᴿᴵᴳᴵᴻᴬᴸ Wolfenstein" userId="215f646470bc261a" providerId="LiveId" clId="{7ED68D3A-B841-49DE-BB26-C49DAC574C79}" dt="2021-03-26T07:46:05.025" v="10339" actId="478"/>
          <ac:spMkLst>
            <pc:docMk/>
            <pc:sldMk cId="1540129912" sldId="463"/>
            <ac:spMk id="11" creationId="{6239D63E-93BE-4C6C-AA9A-CBFB61DEE192}"/>
          </ac:spMkLst>
        </pc:spChg>
        <pc:spChg chg="mod">
          <ac:chgData name="Siniša ᵀᴴᴱ ᴼᴿᴵᴳᴵᴻᴬᴸ Wolfenstein" userId="215f646470bc261a" providerId="LiveId" clId="{7ED68D3A-B841-49DE-BB26-C49DAC574C79}" dt="2021-03-26T07:47:35.363" v="10421" actId="20577"/>
          <ac:spMkLst>
            <pc:docMk/>
            <pc:sldMk cId="1540129912" sldId="463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7:47:41.097" v="10449" actId="1035"/>
          <ac:picMkLst>
            <pc:docMk/>
            <pc:sldMk cId="1540129912" sldId="463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8:08:32.686" v="10807" actId="1076"/>
          <ac:picMkLst>
            <pc:docMk/>
            <pc:sldMk cId="1540129912" sldId="463"/>
            <ac:picMk id="4" creationId="{1B2619D9-4F98-4A11-8FFE-57C7EB1F529A}"/>
          </ac:picMkLst>
        </pc:picChg>
        <pc:picChg chg="del">
          <ac:chgData name="Siniša ᵀᴴᴱ ᴼᴿᴵᴳᴵᴻᴬᴸ Wolfenstein" userId="215f646470bc261a" providerId="LiveId" clId="{7ED68D3A-B841-49DE-BB26-C49DAC574C79}" dt="2021-03-26T07:46:27.266" v="10341" actId="478"/>
          <ac:picMkLst>
            <pc:docMk/>
            <pc:sldMk cId="1540129912" sldId="463"/>
            <ac:picMk id="5" creationId="{82E2D84B-EBB3-412E-AC15-EF8E50EADA00}"/>
          </ac:picMkLst>
        </pc:picChg>
      </pc:sldChg>
      <pc:sldChg chg="addSp delSp modSp add modAnim">
        <pc:chgData name="Siniša ᵀᴴᴱ ᴼᴿᴵᴳᴵᴻᴬᴸ Wolfenstein" userId="215f646470bc261a" providerId="LiveId" clId="{7ED68D3A-B841-49DE-BB26-C49DAC574C79}" dt="2021-03-26T07:50:36.522" v="10626" actId="20577"/>
        <pc:sldMkLst>
          <pc:docMk/>
          <pc:sldMk cId="632926708" sldId="464"/>
        </pc:sldMkLst>
        <pc:spChg chg="mod">
          <ac:chgData name="Siniša ᵀᴴᴱ ᴼᴿᴵᴳᴵᴻᴬᴸ Wolfenstein" userId="215f646470bc261a" providerId="LiveId" clId="{7ED68D3A-B841-49DE-BB26-C49DAC574C79}" dt="2021-03-26T07:48:51.274" v="10544" actId="20577"/>
          <ac:spMkLst>
            <pc:docMk/>
            <pc:sldMk cId="632926708" sldId="464"/>
            <ac:spMk id="6" creationId="{D59C0E6F-A8FA-4180-809C-0B238788105A}"/>
          </ac:spMkLst>
        </pc:spChg>
        <pc:spChg chg="mod">
          <ac:chgData name="Siniša ᵀᴴᴱ ᴼᴿᴵᴳᴵᴻᴬᴸ Wolfenstein" userId="215f646470bc261a" providerId="LiveId" clId="{7ED68D3A-B841-49DE-BB26-C49DAC574C79}" dt="2021-03-26T07:49:22.666" v="10560" actId="20577"/>
          <ac:spMkLst>
            <pc:docMk/>
            <pc:sldMk cId="632926708" sldId="464"/>
            <ac:spMk id="7" creationId="{FB8C55B3-A424-48D4-8760-80AFC14DA037}"/>
          </ac:spMkLst>
        </pc:spChg>
        <pc:spChg chg="mod">
          <ac:chgData name="Siniša ᵀᴴᴱ ᴼᴿᴵᴳᴵᴻᴬᴸ Wolfenstein" userId="215f646470bc261a" providerId="LiveId" clId="{7ED68D3A-B841-49DE-BB26-C49DAC574C79}" dt="2021-03-26T07:49:33.362" v="10573" actId="20577"/>
          <ac:spMkLst>
            <pc:docMk/>
            <pc:sldMk cId="632926708" sldId="464"/>
            <ac:spMk id="8" creationId="{92143904-FE37-4F26-8B7C-53C4C74FD3E5}"/>
          </ac:spMkLst>
        </pc:spChg>
        <pc:spChg chg="mod">
          <ac:chgData name="Siniša ᵀᴴᴱ ᴼᴿᴵᴳᴵᴻᴬᴸ Wolfenstein" userId="215f646470bc261a" providerId="LiveId" clId="{7ED68D3A-B841-49DE-BB26-C49DAC574C79}" dt="2021-03-26T07:49:44.170" v="10587" actId="20577"/>
          <ac:spMkLst>
            <pc:docMk/>
            <pc:sldMk cId="632926708" sldId="464"/>
            <ac:spMk id="9" creationId="{149290B4-0EF1-49C5-A619-71F8114EB9DF}"/>
          </ac:spMkLst>
        </pc:spChg>
        <pc:spChg chg="mod">
          <ac:chgData name="Siniša ᵀᴴᴱ ᴼᴿᴵᴳᴵᴻᴬᴸ Wolfenstein" userId="215f646470bc261a" providerId="LiveId" clId="{7ED68D3A-B841-49DE-BB26-C49DAC574C79}" dt="2021-03-26T07:49:54.994" v="10597" actId="20577"/>
          <ac:spMkLst>
            <pc:docMk/>
            <pc:sldMk cId="632926708" sldId="464"/>
            <ac:spMk id="10" creationId="{838E08DF-D894-488E-951A-F7BA486FD0C2}"/>
          </ac:spMkLst>
        </pc:spChg>
        <pc:spChg chg="mod">
          <ac:chgData name="Siniša ᵀᴴᴱ ᴼᴿᴵᴳᴵᴻᴬᴸ Wolfenstein" userId="215f646470bc261a" providerId="LiveId" clId="{7ED68D3A-B841-49DE-BB26-C49DAC574C79}" dt="2021-03-26T07:50:08.522" v="10611" actId="20577"/>
          <ac:spMkLst>
            <pc:docMk/>
            <pc:sldMk cId="632926708" sldId="464"/>
            <ac:spMk id="11" creationId="{D3E365C5-592E-4A55-B743-6ED23FC16708}"/>
          </ac:spMkLst>
        </pc:spChg>
        <pc:spChg chg="add mod">
          <ac:chgData name="Siniša ᵀᴴᴱ ᴼᴿᴵᴳᴵᴻᴬᴸ Wolfenstein" userId="215f646470bc261a" providerId="LiveId" clId="{7ED68D3A-B841-49DE-BB26-C49DAC574C79}" dt="2021-03-26T07:50:32.442" v="10623" actId="20577"/>
          <ac:spMkLst>
            <pc:docMk/>
            <pc:sldMk cId="632926708" sldId="464"/>
            <ac:spMk id="12" creationId="{1DFFF18C-5CEC-45F6-B250-2CCC3A611787}"/>
          </ac:spMkLst>
        </pc:spChg>
        <pc:spChg chg="add mod">
          <ac:chgData name="Siniša ᵀᴴᴱ ᴼᴿᴵᴳᴵᴻᴬᴸ Wolfenstein" userId="215f646470bc261a" providerId="LiveId" clId="{7ED68D3A-B841-49DE-BB26-C49DAC574C79}" dt="2021-03-26T07:50:36.522" v="10626" actId="20577"/>
          <ac:spMkLst>
            <pc:docMk/>
            <pc:sldMk cId="632926708" sldId="464"/>
            <ac:spMk id="13" creationId="{2219B929-8E7B-4086-86E7-79C260BE0A68}"/>
          </ac:spMkLst>
        </pc:spChg>
        <pc:picChg chg="mod">
          <ac:chgData name="Siniša ᵀᴴᴱ ᴼᴿᴵᴳᴵᴻᴬᴸ Wolfenstein" userId="215f646470bc261a" providerId="LiveId" clId="{7ED68D3A-B841-49DE-BB26-C49DAC574C79}" dt="2021-03-26T07:49:14.501" v="10553" actId="1076"/>
          <ac:picMkLst>
            <pc:docMk/>
            <pc:sldMk cId="632926708" sldId="464"/>
            <ac:picMk id="3" creationId="{DCB64642-CE4F-4D9C-A92A-9A8EF9D7D4F4}"/>
          </ac:picMkLst>
        </pc:picChg>
        <pc:picChg chg="add del">
          <ac:chgData name="Siniša ᵀᴴᴱ ᴼᴿᴵᴳᴵᴻᴬᴸ Wolfenstein" userId="215f646470bc261a" providerId="LiveId" clId="{7ED68D3A-B841-49DE-BB26-C49DAC574C79}" dt="2021-03-26T07:49:58.842" v="10599"/>
          <ac:picMkLst>
            <pc:docMk/>
            <pc:sldMk cId="632926708" sldId="464"/>
            <ac:picMk id="4" creationId="{5526728B-8179-48D0-8BE2-6505E0834BAB}"/>
          </ac:picMkLst>
        </pc:picChg>
      </pc:sldChg>
      <pc:sldChg chg="addSp delSp modSp add delAnim modAnim">
        <pc:chgData name="Siniša ᵀᴴᴱ ᴼᴿᴵᴳᴵᴻᴬᴸ Wolfenstein" userId="215f646470bc261a" providerId="LiveId" clId="{7ED68D3A-B841-49DE-BB26-C49DAC574C79}" dt="2021-03-26T08:09:05.261" v="10812"/>
        <pc:sldMkLst>
          <pc:docMk/>
          <pc:sldMk cId="1207730686" sldId="465"/>
        </pc:sldMkLst>
        <pc:spChg chg="del">
          <ac:chgData name="Siniša ᵀᴴᴱ ᴼᴿᴵᴳᴵᴻᴬᴸ Wolfenstein" userId="215f646470bc261a" providerId="LiveId" clId="{7ED68D3A-B841-49DE-BB26-C49DAC574C79}" dt="2021-03-26T08:09:00.489" v="10810" actId="478"/>
          <ac:spMkLst>
            <pc:docMk/>
            <pc:sldMk cId="1207730686" sldId="465"/>
            <ac:spMk id="6" creationId="{FFE14C9D-F79A-42C0-87D5-7951E53F2573}"/>
          </ac:spMkLst>
        </pc:spChg>
        <pc:spChg chg="mod">
          <ac:chgData name="Siniša ᵀᴴᴱ ᴼᴿᴵᴳᴵᴻᴬᴸ Wolfenstein" userId="215f646470bc261a" providerId="LiveId" clId="{7ED68D3A-B841-49DE-BB26-C49DAC574C79}" dt="2021-03-26T07:53:13.467" v="10797" actId="113"/>
          <ac:spMkLst>
            <pc:docMk/>
            <pc:sldMk cId="1207730686" sldId="465"/>
            <ac:spMk id="15" creationId="{B6F6218F-B4B9-406F-B418-980485A9DCA8}"/>
          </ac:spMkLst>
        </pc:spChg>
        <pc:picChg chg="mod">
          <ac:chgData name="Siniša ᵀᴴᴱ ᴼᴿᴵᴳᴵᴻᴬᴸ Wolfenstein" userId="215f646470bc261a" providerId="LiveId" clId="{7ED68D3A-B841-49DE-BB26-C49DAC574C79}" dt="2021-03-26T07:53:38.432" v="10799" actId="14826"/>
          <ac:picMkLst>
            <pc:docMk/>
            <pc:sldMk cId="1207730686" sldId="465"/>
            <ac:picMk id="2" creationId="{3C85C17C-2ED4-4E4F-A125-4D7A2CE46B84}"/>
          </ac:picMkLst>
        </pc:picChg>
        <pc:picChg chg="mod">
          <ac:chgData name="Siniša ᵀᴴᴱ ᴼᴿᴵᴳᴵᴻᴬᴸ Wolfenstein" userId="215f646470bc261a" providerId="LiveId" clId="{7ED68D3A-B841-49DE-BB26-C49DAC574C79}" dt="2021-03-26T08:09:02.531" v="10811" actId="1076"/>
          <ac:picMkLst>
            <pc:docMk/>
            <pc:sldMk cId="1207730686" sldId="465"/>
            <ac:picMk id="4" creationId="{1B2619D9-4F98-4A11-8FFE-57C7EB1F529A}"/>
          </ac:picMkLst>
        </pc:picChg>
        <pc:picChg chg="add del">
          <ac:chgData name="Siniša ᵀᴴᴱ ᴼᴿᴵᴳᴵᴻᴬᴸ Wolfenstein" userId="215f646470bc261a" providerId="LiveId" clId="{7ED68D3A-B841-49DE-BB26-C49DAC574C79}" dt="2021-03-26T07:51:37.509" v="10644"/>
          <ac:picMkLst>
            <pc:docMk/>
            <pc:sldMk cId="1207730686" sldId="465"/>
            <ac:picMk id="5" creationId="{C13F2983-9369-4E46-A86D-DE70BE1A35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84765-6167-4B24-A489-DB811091D7E9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18B3F-B89F-408C-B580-5C467342FB7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84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FB471A-DF88-49BC-8D02-F5A108292A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2693EE3-E528-474B-BB15-3C154080E4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7DA35EF-A08E-4BC6-9476-0ED9BEF98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CFE7B1C-8300-4D79-846B-0004BFD6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B667F6CF-430A-4060-9031-2122EDBC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0178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E34CA1-26F9-4F1C-9820-7F92F904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6A1E7651-1716-487B-AC4A-B1CF7D9A9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6D0E34A-6F6F-433E-B9E0-7994F0D49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9EE76D1-BE51-407C-A47C-820A5970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912790B-8445-4B77-942E-AAD7DDC2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92547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AA04044D-CD20-4BFF-A71E-5B71C542A3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1E07627-AC3E-4004-AA88-466E6E02D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F89DBD8-B81D-4EA3-B1C4-ADA6822E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FF415F9-56BA-4A72-B49B-F88FF2A0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288FE3E-539D-403D-BDD7-632945C4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46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E775B17-A835-4799-8733-B1004DF5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486CDD3-6F3D-4A29-AE50-F778BECDE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5CA52EA-FD63-468C-BEEC-A3A8E0B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1884F6F-5C7D-479A-BCC9-4E19A7D61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3E6355A-A765-4D27-8855-BC79B3E55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50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B20686C-B534-44C0-8FB4-4FC04D95D6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9E3E8DE-3A64-4A4E-BF4E-57E8CC4F8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06B59C-9D78-4F9E-999E-93976FC35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0B74ED7-AF2D-4A3C-8494-5D4AFF1FC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04446C5-0B00-4657-9E99-07CADE403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1172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83EC2B-A5AF-45A1-A64F-9E1BCE491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C3BDC72-0664-4B2D-A77D-04E6BB1193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CE2EE93-95C5-465A-8E2F-1C4563F947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C5D92E-2AB5-4B1C-9071-8A242E701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783B9F8-089B-4680-BADC-705CC11F3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BDB321D-0FCD-40E4-977C-E63BA4B9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6472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8E2434-ED16-45B1-9993-26757D60C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F2483FBE-1A5A-4312-B5B3-E11B5B2129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79A16E8-287F-415D-AD3C-740DD04D0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87753F59-5457-4436-8866-D1BC8371A5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21F1C906-E50F-4597-BAE8-358B1B0FDA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869DE76E-EB5F-4173-80AC-645A84DB5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CC7E2DCA-C670-4D0B-A248-F11A26009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E3811B74-DD13-446D-84F2-676872799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8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9BEB8E7-C2C6-4AC9-BC85-711B7F86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93F1A601-227B-4EC7-9C6B-2492B5FF9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0B12969D-25E7-4AB2-8E27-D5F7D908C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F9B3B48-D4F3-4B64-B74C-EE13B147C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490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B4324AD2-3A9E-4FB8-8C88-13AF8E9B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CB754706-AFE3-4134-AD6F-B4AA90D52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016CA90-0035-4A3C-8F5C-D1189A829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24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2275C7C-5031-4550-8B6C-33248EE12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8E616A-6753-4F47-A51D-05589A815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60AEC2B-2AF3-477D-8CE9-45DE62163C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A021C46-60AD-4D6A-A302-F23CE9561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747BE48A-CA45-4D0E-B308-6512B8F89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F9A4DB45-B07B-4CDA-8122-D3C2AC731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73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5EF6A01-E2EE-41B1-94B8-AED9C3D7E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D2013C2C-02F2-40B2-91ED-8DE2E0966F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18640B66-2000-4445-A97D-4234CC143E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426368A-486B-4F5C-A779-1EA42E28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2D827F7-7985-409F-ADAB-C0D23592B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C4CC536-D4BC-405F-AA75-3493734F3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3601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18D8D67-21AB-4417-81EE-639D1DC4C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CD5AEBB-F40F-41BE-A099-02E00A63F1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372DDB8-F906-4C43-A4F2-DEED08BEA6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2AD12-8FE9-4D06-A32B-6945BDB86A68}" type="datetimeFigureOut">
              <a:rPr lang="hr-HR" smtClean="0"/>
              <a:t>24.11.2022.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5F271A-8EFD-4BC9-A0B3-E7F25BBF96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3C1E344-C03E-4A84-91D8-6DB7009E0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B9803-2243-4993-AD8C-A74A7FF32B4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481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49bfd946-b720-4d87-9ecb-35ce121e3415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earningapps.org/watch?v=p7eshswen2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1402CF4B-56E5-42FF-B218-139628C2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64" y="1012674"/>
            <a:ext cx="3295581" cy="4410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219D025C-7893-4E8A-BC52-A9994456BE5D}"/>
              </a:ext>
            </a:extLst>
          </p:cNvPr>
          <p:cNvSpPr txBox="1"/>
          <p:nvPr/>
        </p:nvSpPr>
        <p:spPr>
          <a:xfrm>
            <a:off x="5563518" y="2153265"/>
            <a:ext cx="62941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UNIT 6; </a:t>
            </a:r>
            <a:b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</a:b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The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time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of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your</a:t>
            </a:r>
            <a:r>
              <a:rPr lang="hr-HR" sz="4400" b="1" u="sng" dirty="0">
                <a:solidFill>
                  <a:srgbClr val="FF0000"/>
                </a:solidFill>
                <a:ea typeface="Cambria" panose="02040503050406030204" pitchFamily="18" charset="0"/>
              </a:rPr>
              <a:t> </a:t>
            </a:r>
            <a:r>
              <a:rPr lang="hr-HR" sz="4400" b="1" u="sng" dirty="0" err="1">
                <a:solidFill>
                  <a:srgbClr val="FF0000"/>
                </a:solidFill>
                <a:ea typeface="Cambria" panose="02040503050406030204" pitchFamily="18" charset="0"/>
              </a:rPr>
              <a:t>life</a:t>
            </a:r>
            <a:endParaRPr lang="hr-HR" sz="4400" b="1" u="sng" dirty="0">
              <a:solidFill>
                <a:srgbClr val="FF0000"/>
              </a:solidFill>
              <a:ea typeface="Cambria" panose="02040503050406030204" pitchFamily="18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54F134FF-4759-4BD3-A258-DBE00CE37E81}"/>
              </a:ext>
            </a:extLst>
          </p:cNvPr>
          <p:cNvSpPr txBox="1"/>
          <p:nvPr/>
        </p:nvSpPr>
        <p:spPr>
          <a:xfrm>
            <a:off x="5563519" y="3429000"/>
            <a:ext cx="62941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400" dirty="0" err="1">
                <a:ea typeface="Cambria" panose="02040503050406030204" pitchFamily="18" charset="0"/>
              </a:rPr>
              <a:t>Holiday</a:t>
            </a:r>
            <a:r>
              <a:rPr lang="hr-HR" sz="4400" dirty="0">
                <a:ea typeface="Cambria" panose="02040503050406030204" pitchFamily="18" charset="0"/>
              </a:rPr>
              <a:t> </a:t>
            </a:r>
            <a:r>
              <a:rPr lang="hr-HR" sz="4400" dirty="0" err="1">
                <a:ea typeface="Cambria" panose="02040503050406030204" pitchFamily="18" charset="0"/>
              </a:rPr>
              <a:t>plans</a:t>
            </a:r>
            <a:endParaRPr lang="hr-HR" sz="4400" dirty="0">
              <a:ea typeface="Cambria" panose="02040503050406030204" pitchFamily="18" charset="0"/>
            </a:endParaRP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0377" y="4328426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3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771" y="0"/>
            <a:ext cx="5120423" cy="683256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017676" y="2266623"/>
            <a:ext cx="7101346" cy="4508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U engleskom jeziku postoji posebna skupina pridjeva koji djeluju slično, a razlikuju se u nastavku ali i u značenju. </a:t>
            </a:r>
            <a:br>
              <a:rPr lang="hr-HR" sz="2000" i="1" dirty="0">
                <a:solidFill>
                  <a:srgbClr val="0070C0"/>
                </a:solidFill>
              </a:rPr>
            </a:br>
            <a:r>
              <a:rPr lang="hr-HR" sz="2000" i="1" dirty="0">
                <a:solidFill>
                  <a:srgbClr val="0070C0"/>
                </a:solidFill>
              </a:rPr>
              <a:t>Jedni završavaju na </a:t>
            </a:r>
            <a:r>
              <a:rPr lang="hr-HR" sz="2000" b="1" dirty="0">
                <a:solidFill>
                  <a:srgbClr val="0070C0"/>
                </a:solidFill>
              </a:rPr>
              <a:t>-</a:t>
            </a:r>
            <a:r>
              <a:rPr lang="hr-HR" sz="2000" b="1" dirty="0" err="1">
                <a:solidFill>
                  <a:srgbClr val="0070C0"/>
                </a:solidFill>
              </a:rPr>
              <a:t>ed</a:t>
            </a:r>
            <a:r>
              <a:rPr lang="hr-HR" sz="2000" b="1" dirty="0">
                <a:solidFill>
                  <a:srgbClr val="0070C0"/>
                </a:solidFill>
              </a:rPr>
              <a:t>, </a:t>
            </a:r>
            <a:r>
              <a:rPr lang="hr-HR" sz="2000" i="1" dirty="0">
                <a:solidFill>
                  <a:srgbClr val="0070C0"/>
                </a:solidFill>
              </a:rPr>
              <a:t>a drugi na </a:t>
            </a:r>
            <a:r>
              <a:rPr lang="hr-HR" sz="2000" b="1" dirty="0">
                <a:solidFill>
                  <a:srgbClr val="0070C0"/>
                </a:solidFill>
              </a:rPr>
              <a:t>-ing</a:t>
            </a:r>
            <a:r>
              <a:rPr lang="hr-HR" sz="2000" i="1" dirty="0">
                <a:solidFill>
                  <a:srgbClr val="0070C0"/>
                </a:solidFill>
              </a:rPr>
              <a:t>.</a:t>
            </a:r>
            <a:br>
              <a:rPr lang="hr-HR" sz="2000" i="1" dirty="0">
                <a:solidFill>
                  <a:srgbClr val="0070C0"/>
                </a:solidFill>
              </a:rPr>
            </a:br>
            <a:br>
              <a:rPr lang="hr-HR" sz="2000" i="1" dirty="0"/>
            </a:br>
            <a:r>
              <a:rPr lang="hr-HR" sz="2000" i="1" dirty="0">
                <a:solidFill>
                  <a:srgbClr val="0070C0"/>
                </a:solidFill>
              </a:rPr>
              <a:t>Pridjevi koji završavaju na </a:t>
            </a:r>
            <a:r>
              <a:rPr lang="hr-HR" sz="2000" b="1" dirty="0">
                <a:solidFill>
                  <a:srgbClr val="0070C0"/>
                </a:solidFill>
              </a:rPr>
              <a:t>-</a:t>
            </a:r>
            <a:r>
              <a:rPr lang="hr-HR" sz="2000" b="1" dirty="0" err="1">
                <a:solidFill>
                  <a:srgbClr val="0070C0"/>
                </a:solidFill>
              </a:rPr>
              <a:t>ed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i="1" dirty="0">
                <a:solidFill>
                  <a:srgbClr val="0070C0"/>
                </a:solidFill>
              </a:rPr>
              <a:t>opisuju kako se ljudi osjećaju, 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           	</a:t>
            </a:r>
            <a:r>
              <a:rPr lang="hr-HR" sz="2000" b="1" i="1" dirty="0">
                <a:highlight>
                  <a:srgbClr val="FFFF00"/>
                </a:highlight>
              </a:rPr>
              <a:t>I am </a:t>
            </a:r>
            <a:r>
              <a:rPr lang="hr-HR" sz="2000" b="1" i="1" dirty="0" err="1">
                <a:highlight>
                  <a:srgbClr val="FFFF00"/>
                </a:highlight>
              </a:rPr>
              <a:t>bor</a:t>
            </a:r>
            <a:r>
              <a:rPr lang="hr-HR" sz="20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ed</a:t>
            </a:r>
            <a:r>
              <a:rPr lang="hr-HR" sz="2000" b="1" i="1" dirty="0">
                <a:highlight>
                  <a:srgbClr val="FFFF00"/>
                </a:highlight>
              </a:rPr>
              <a:t>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dok pridjevi koji završavaju na </a:t>
            </a:r>
            <a:r>
              <a:rPr lang="hr-HR" sz="2000" b="1" dirty="0">
                <a:solidFill>
                  <a:srgbClr val="0070C0"/>
                </a:solidFill>
              </a:rPr>
              <a:t>-</a:t>
            </a:r>
            <a:r>
              <a:rPr lang="hr-HR" sz="2000" b="1" dirty="0" err="1">
                <a:solidFill>
                  <a:srgbClr val="0070C0"/>
                </a:solidFill>
              </a:rPr>
              <a:t>ing</a:t>
            </a:r>
            <a:r>
              <a:rPr lang="hr-HR" sz="2000" b="1" dirty="0">
                <a:solidFill>
                  <a:srgbClr val="0070C0"/>
                </a:solidFill>
              </a:rPr>
              <a:t> </a:t>
            </a:r>
            <a:r>
              <a:rPr lang="hr-HR" sz="2000" i="1" dirty="0">
                <a:solidFill>
                  <a:srgbClr val="0070C0"/>
                </a:solidFill>
              </a:rPr>
              <a:t>opisuju stvari i situacije.</a:t>
            </a:r>
          </a:p>
          <a:p>
            <a:pPr marL="0" indent="0">
              <a:buNone/>
            </a:pPr>
            <a:r>
              <a:rPr lang="hr-HR" sz="2000" i="1" dirty="0">
                <a:solidFill>
                  <a:srgbClr val="0070C0"/>
                </a:solidFill>
              </a:rPr>
              <a:t>                </a:t>
            </a:r>
            <a:r>
              <a:rPr lang="hr-HR" sz="2000" b="1" i="1" dirty="0" err="1">
                <a:highlight>
                  <a:srgbClr val="FFFF00"/>
                </a:highlight>
              </a:rPr>
              <a:t>This</a:t>
            </a:r>
            <a:r>
              <a:rPr lang="hr-HR" sz="2000" b="1" i="1" dirty="0">
                <a:highlight>
                  <a:srgbClr val="FFFF00"/>
                </a:highlight>
              </a:rPr>
              <a:t> </a:t>
            </a:r>
            <a:r>
              <a:rPr lang="hr-HR" sz="2000" b="1" i="1" dirty="0" err="1">
                <a:highlight>
                  <a:srgbClr val="FFFF00"/>
                </a:highlight>
              </a:rPr>
              <a:t>lesson</a:t>
            </a:r>
            <a:r>
              <a:rPr lang="hr-HR" sz="2000" b="1" i="1" dirty="0">
                <a:highlight>
                  <a:srgbClr val="FFFF00"/>
                </a:highlight>
              </a:rPr>
              <a:t> </a:t>
            </a:r>
            <a:r>
              <a:rPr lang="hr-HR" sz="2000" b="1" i="1" dirty="0" err="1">
                <a:highlight>
                  <a:srgbClr val="FFFF00"/>
                </a:highlight>
              </a:rPr>
              <a:t>is</a:t>
            </a:r>
            <a:r>
              <a:rPr lang="hr-HR" sz="2000" b="1" i="1" dirty="0">
                <a:highlight>
                  <a:srgbClr val="FFFF00"/>
                </a:highlight>
              </a:rPr>
              <a:t> </a:t>
            </a:r>
            <a:r>
              <a:rPr lang="hr-HR" sz="2000" b="1" i="1" dirty="0" err="1">
                <a:highlight>
                  <a:srgbClr val="FFFF00"/>
                </a:highlight>
              </a:rPr>
              <a:t>bor</a:t>
            </a:r>
            <a:r>
              <a:rPr lang="hr-HR" sz="2000" b="1" i="1" dirty="0" err="1">
                <a:solidFill>
                  <a:srgbClr val="FF0000"/>
                </a:solidFill>
                <a:highlight>
                  <a:srgbClr val="FFFF00"/>
                </a:highlight>
              </a:rPr>
              <a:t>ing</a:t>
            </a:r>
            <a:r>
              <a:rPr lang="hr-HR" sz="2000" b="1" i="1" dirty="0">
                <a:highlight>
                  <a:srgbClr val="FFFF00"/>
                </a:highlight>
              </a:rPr>
              <a:t>.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301" y="266959"/>
            <a:ext cx="7022008" cy="1785256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F6172552-C7E0-4179-B70C-69F648236A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301" y="5483203"/>
            <a:ext cx="6334125" cy="1152525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58E7577C-02FD-4497-8864-68913E459F22}"/>
              </a:ext>
            </a:extLst>
          </p:cNvPr>
          <p:cNvSpPr txBox="1">
            <a:spLocks/>
          </p:cNvSpPr>
          <p:nvPr/>
        </p:nvSpPr>
        <p:spPr>
          <a:xfrm>
            <a:off x="4919585" y="5018125"/>
            <a:ext cx="7057724" cy="3830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>How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feel</a:t>
            </a:r>
            <a:r>
              <a:rPr lang="hr-HR" sz="2000" b="1" dirty="0"/>
              <a:t> </a:t>
            </a:r>
            <a:r>
              <a:rPr lang="hr-HR" sz="2000" b="1" dirty="0" err="1"/>
              <a:t>in</a:t>
            </a:r>
            <a:r>
              <a:rPr lang="hr-HR" sz="2000" b="1" dirty="0"/>
              <a:t> </a:t>
            </a:r>
            <a:r>
              <a:rPr lang="hr-HR" sz="2000" b="1" dirty="0" err="1"/>
              <a:t>these</a:t>
            </a:r>
            <a:r>
              <a:rPr lang="hr-HR" sz="2000" b="1" dirty="0"/>
              <a:t> </a:t>
            </a:r>
            <a:r>
              <a:rPr lang="hr-HR" sz="2000" b="1" dirty="0" err="1"/>
              <a:t>situations</a:t>
            </a:r>
            <a:r>
              <a:rPr lang="hr-HR" sz="2000" b="1" dirty="0"/>
              <a:t>?</a:t>
            </a:r>
            <a:br>
              <a:rPr lang="hr-HR" sz="2000" b="1" dirty="0"/>
            </a:br>
            <a:endParaRPr lang="hr-HR" sz="2000" b="1" dirty="0"/>
          </a:p>
        </p:txBody>
      </p:sp>
    </p:spTree>
    <p:extLst>
      <p:ext uri="{BB962C8B-B14F-4D97-AF65-F5344CB8AC3E}">
        <p14:creationId xmlns:p14="http://schemas.microsoft.com/office/powerpoint/2010/main" val="346890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6846" y="547959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71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44" y="-29948"/>
            <a:ext cx="5144776" cy="6886581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876" y="1990415"/>
            <a:ext cx="9263662" cy="350224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CEF7F87E-6319-4272-B2D4-046EEDB34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4557" y="2655517"/>
            <a:ext cx="972189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15AEFAE8-58BF-4B31-8379-301D0CB22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16" y="2981195"/>
            <a:ext cx="1368980" cy="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6B9E202A-A35D-4FCD-A61E-0A9B5FFC8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186" y="3444657"/>
            <a:ext cx="972189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E0DF4690-A1FE-4170-83D2-B7EAA6628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417" y="3836095"/>
            <a:ext cx="972189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30CEB9BC-2DF4-416C-AEE3-6D708BCE1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911" y="4189749"/>
            <a:ext cx="1804370" cy="58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06005BAA-EDB9-4910-BF26-8F1343BE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32" y="4620882"/>
            <a:ext cx="972189" cy="46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1167297B-30A7-4733-9EB8-3E74ED985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521" y="4965871"/>
            <a:ext cx="1741760" cy="568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02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9F4884CC-25D1-47CB-8F0B-EC0B923D7A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23424" cy="68580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2383267C-31EE-49BC-9157-E2FB5AB320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015" y="0"/>
            <a:ext cx="7918682" cy="685800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4" descr="Vidi izvornu sliku">
            <a:extLst>
              <a:ext uri="{FF2B5EF4-FFF2-40B4-BE49-F238E27FC236}">
                <a16:creationId xmlns:a16="http://schemas.microsoft.com/office/drawing/2014/main" id="{BA58C096-A87C-44B7-9D56-60F4CBA6D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1" y="506933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Vidi izvornu sliku">
            <a:extLst>
              <a:ext uri="{FF2B5EF4-FFF2-40B4-BE49-F238E27FC236}">
                <a16:creationId xmlns:a16="http://schemas.microsoft.com/office/drawing/2014/main" id="{B2AB93A7-EF30-43D6-BBAD-3EC2342ED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03" y="534414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idi izvornu sliku">
            <a:extLst>
              <a:ext uri="{FF2B5EF4-FFF2-40B4-BE49-F238E27FC236}">
                <a16:creationId xmlns:a16="http://schemas.microsoft.com/office/drawing/2014/main" id="{4FF889D6-F519-4543-BB68-900B9DC55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597" y="5630251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Vidi izvornu sliku">
            <a:extLst>
              <a:ext uri="{FF2B5EF4-FFF2-40B4-BE49-F238E27FC236}">
                <a16:creationId xmlns:a16="http://schemas.microsoft.com/office/drawing/2014/main" id="{734DD307-1E21-49C8-975A-E3DCA152A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111" y="5930113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Vidi izvornu sliku">
            <a:extLst>
              <a:ext uri="{FF2B5EF4-FFF2-40B4-BE49-F238E27FC236}">
                <a16:creationId xmlns:a16="http://schemas.microsoft.com/office/drawing/2014/main" id="{24385231-AE27-4DE6-8EE5-2B62AB89C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677" y="6263527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ADC0A967-F44C-4BCD-B622-DD141B9DC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9144" y="6563389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15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Vidi izvornu sliku">
            <a:hlinkClick r:id="rId2"/>
            <a:extLst>
              <a:ext uri="{FF2B5EF4-FFF2-40B4-BE49-F238E27FC236}">
                <a16:creationId xmlns:a16="http://schemas.microsoft.com/office/drawing/2014/main" id="{04850BD4-CBB0-488D-8358-0557E125BA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46526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7CCEC7B5-D29D-46AA-8AE6-04BF491DB084}"/>
              </a:ext>
            </a:extLst>
          </p:cNvPr>
          <p:cNvSpPr txBox="1">
            <a:spLocks/>
          </p:cNvSpPr>
          <p:nvPr/>
        </p:nvSpPr>
        <p:spPr>
          <a:xfrm>
            <a:off x="261135" y="2964677"/>
            <a:ext cx="11669730" cy="5240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sz="2000" b="1" dirty="0"/>
              <a:t>LEARN MORE</a:t>
            </a:r>
            <a:endParaRPr lang="hr-HR" sz="2000" i="1" dirty="0"/>
          </a:p>
          <a:p>
            <a:pPr marL="0" indent="0" algn="ctr">
              <a:buNone/>
            </a:pPr>
            <a:r>
              <a:rPr lang="hr-HR" sz="2000" dirty="0">
                <a:hlinkClick r:id="rId4"/>
              </a:rPr>
              <a:t>https://www.e-sfera.hr/dodatni-digitalni-sadrzaji/49bfd946-b720-4d87-9ecb-35ce121e3415/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b="1" u="sng" dirty="0"/>
              <a:t>A </a:t>
            </a:r>
            <a:r>
              <a:rPr lang="hr-HR" sz="2000" b="1" u="sng" dirty="0" err="1"/>
              <a:t>busy</a:t>
            </a:r>
            <a:r>
              <a:rPr lang="hr-HR" sz="2000" b="1" u="sng" dirty="0"/>
              <a:t> weekend</a:t>
            </a:r>
          </a:p>
        </p:txBody>
      </p:sp>
    </p:spTree>
    <p:extLst>
      <p:ext uri="{BB962C8B-B14F-4D97-AF65-F5344CB8AC3E}">
        <p14:creationId xmlns:p14="http://schemas.microsoft.com/office/powerpoint/2010/main" val="378622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9834" y="21582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70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FFE14C9D-F79A-42C0-87D5-7951E53F2573}"/>
              </a:ext>
            </a:extLst>
          </p:cNvPr>
          <p:cNvSpPr txBox="1">
            <a:spLocks/>
          </p:cNvSpPr>
          <p:nvPr/>
        </p:nvSpPr>
        <p:spPr>
          <a:xfrm>
            <a:off x="450004" y="812582"/>
            <a:ext cx="5123397" cy="4202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 err="1"/>
              <a:t>What</a:t>
            </a:r>
            <a:r>
              <a:rPr lang="hr-HR" sz="2000" b="1" dirty="0"/>
              <a:t> do </a:t>
            </a:r>
            <a:r>
              <a:rPr lang="hr-HR" sz="2000" b="1" dirty="0" err="1"/>
              <a:t>you</a:t>
            </a:r>
            <a:r>
              <a:rPr lang="hr-HR" sz="2000" b="1" dirty="0"/>
              <a:t> do </a:t>
            </a:r>
            <a:r>
              <a:rPr lang="hr-HR" sz="2000" b="1" dirty="0" err="1"/>
              <a:t>during</a:t>
            </a:r>
            <a:r>
              <a:rPr lang="hr-HR" sz="2000" b="1" dirty="0"/>
              <a:t> </a:t>
            </a:r>
            <a:r>
              <a:rPr lang="hr-HR" sz="2000" b="1" dirty="0" err="1"/>
              <a:t>holidays</a:t>
            </a:r>
            <a:r>
              <a:rPr lang="en-US" sz="2000" b="1" dirty="0"/>
              <a:t>?</a:t>
            </a:r>
            <a:br>
              <a:rPr lang="hr-HR" sz="2000" i="1" dirty="0"/>
            </a:br>
            <a:endParaRPr lang="hr-HR" sz="2000" i="1" dirty="0"/>
          </a:p>
          <a:p>
            <a:pPr marL="0" indent="0">
              <a:buNone/>
            </a:pPr>
            <a:r>
              <a:rPr lang="hr-HR" sz="2000" b="1" dirty="0"/>
              <a:t>Who do </a:t>
            </a:r>
            <a:r>
              <a:rPr lang="hr-HR" sz="2000" b="1" dirty="0" err="1"/>
              <a:t>you</a:t>
            </a:r>
            <a:r>
              <a:rPr lang="hr-HR" sz="2000" b="1" dirty="0"/>
              <a:t> </a:t>
            </a:r>
            <a:r>
              <a:rPr lang="hr-HR" sz="2000" b="1" dirty="0" err="1"/>
              <a:t>spend</a:t>
            </a:r>
            <a:r>
              <a:rPr lang="hr-HR" sz="2000" b="1" dirty="0"/>
              <a:t> time </a:t>
            </a:r>
            <a:r>
              <a:rPr lang="hr-HR" sz="2000" b="1" dirty="0" err="1"/>
              <a:t>with</a:t>
            </a:r>
            <a:r>
              <a:rPr lang="en-US" sz="2000" b="1" dirty="0"/>
              <a:t>?</a:t>
            </a:r>
            <a:br>
              <a:rPr lang="en-US" sz="2000" b="1" dirty="0"/>
            </a:b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0"/>
            <a:ext cx="5144776" cy="688931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291" y="564498"/>
            <a:ext cx="8800540" cy="588097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628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64F0D10-6C93-4798-9B51-775114644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00"/>
            <a:ext cx="5148197" cy="6866286"/>
          </a:xfrm>
          <a:prstGeom prst="rect">
            <a:avLst/>
          </a:prstGeom>
        </p:spPr>
      </p:pic>
      <p:sp>
        <p:nvSpPr>
          <p:cNvPr id="5" name="Rezervirano mjesto sadržaja 2">
            <a:extLst>
              <a:ext uri="{FF2B5EF4-FFF2-40B4-BE49-F238E27FC236}">
                <a16:creationId xmlns:a16="http://schemas.microsoft.com/office/drawing/2014/main" id="{62F6632F-846C-4F02-B56B-82805BD5B26E}"/>
              </a:ext>
            </a:extLst>
          </p:cNvPr>
          <p:cNvSpPr txBox="1">
            <a:spLocks/>
          </p:cNvSpPr>
          <p:nvPr/>
        </p:nvSpPr>
        <p:spPr>
          <a:xfrm>
            <a:off x="5135670" y="51553"/>
            <a:ext cx="7056330" cy="37859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hr-HR" sz="2100" b="1" dirty="0">
                <a:ea typeface="Cambria" panose="02040503050406030204" pitchFamily="18" charset="0"/>
              </a:rPr>
              <a:t>Open </a:t>
            </a:r>
            <a:r>
              <a:rPr lang="hr-HR" sz="2100" b="1" dirty="0" err="1">
                <a:ea typeface="Cambria" panose="02040503050406030204" pitchFamily="18" charset="0"/>
              </a:rPr>
              <a:t>your</a:t>
            </a:r>
            <a:r>
              <a:rPr lang="hr-HR" sz="2100" b="1" dirty="0">
                <a:ea typeface="Cambria" panose="02040503050406030204" pitchFamily="18" charset="0"/>
              </a:rPr>
              <a:t> </a:t>
            </a:r>
            <a:r>
              <a:rPr lang="hr-HR" sz="2100" b="1" dirty="0" err="1">
                <a:ea typeface="Cambria" panose="02040503050406030204" pitchFamily="18" charset="0"/>
              </a:rPr>
              <a:t>book</a:t>
            </a:r>
            <a:r>
              <a:rPr lang="hr-HR" sz="2100" b="1" dirty="0">
                <a:ea typeface="Cambria" panose="02040503050406030204" pitchFamily="18" charset="0"/>
              </a:rPr>
              <a:t>, </a:t>
            </a:r>
            <a:r>
              <a:rPr lang="hr-HR" sz="2100" b="1" dirty="0" err="1">
                <a:ea typeface="Cambria" panose="02040503050406030204" pitchFamily="18" charset="0"/>
              </a:rPr>
              <a:t>page</a:t>
            </a:r>
            <a:r>
              <a:rPr lang="hr-HR" sz="2100" b="1" dirty="0">
                <a:ea typeface="Cambria" panose="02040503050406030204" pitchFamily="18" charset="0"/>
              </a:rPr>
              <a:t> 86!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sz="2000" i="1" dirty="0">
              <a:solidFill>
                <a:schemeClr val="bg1">
                  <a:lumMod val="50000"/>
                </a:schemeClr>
              </a:solidFill>
              <a:latin typeface="Avenir Next LT Pro" panose="020B0504020202020204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DCB64642-CE4F-4D9C-A92A-9A8EF9D7D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26" y="32378"/>
            <a:ext cx="7285949" cy="6885713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:a16="http://schemas.microsoft.com/office/drawing/2014/main" id="{D59C0E6F-A8FA-4180-809C-0B238788105A}"/>
              </a:ext>
            </a:extLst>
          </p:cNvPr>
          <p:cNvSpPr txBox="1">
            <a:spLocks/>
          </p:cNvSpPr>
          <p:nvPr/>
        </p:nvSpPr>
        <p:spPr>
          <a:xfrm>
            <a:off x="8336046" y="1426877"/>
            <a:ext cx="3855954" cy="5491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Ted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seaside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Alice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countryside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b="1" dirty="0" err="1">
                <a:solidFill>
                  <a:srgbClr val="FF0000"/>
                </a:solidFill>
              </a:rPr>
              <a:t>Betty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to </a:t>
            </a:r>
            <a:r>
              <a:rPr lang="hr-HR" sz="2400" dirty="0" err="1">
                <a:solidFill>
                  <a:srgbClr val="FF0000"/>
                </a:solidFill>
              </a:rPr>
              <a:t>the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mountains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400" b="1" dirty="0">
                <a:solidFill>
                  <a:srgbClr val="FF0000"/>
                </a:solidFill>
              </a:rPr>
              <a:t>Jane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isn’t</a:t>
            </a:r>
            <a:r>
              <a:rPr lang="hr-HR" sz="2400" dirty="0">
                <a:solidFill>
                  <a:srgbClr val="FF0000"/>
                </a:solidFill>
              </a:rPr>
              <a:t> </a:t>
            </a:r>
            <a:r>
              <a:rPr lang="hr-HR" sz="2400" dirty="0" err="1">
                <a:solidFill>
                  <a:srgbClr val="FF0000"/>
                </a:solidFill>
              </a:rPr>
              <a:t>going</a:t>
            </a:r>
            <a:r>
              <a:rPr lang="hr-HR" sz="2400" dirty="0">
                <a:solidFill>
                  <a:srgbClr val="FF0000"/>
                </a:solidFill>
              </a:rPr>
              <a:t> on </a:t>
            </a:r>
            <a:r>
              <a:rPr lang="hr-HR" sz="2400" dirty="0" err="1">
                <a:solidFill>
                  <a:srgbClr val="FF0000"/>
                </a:solidFill>
              </a:rPr>
              <a:t>holiday</a:t>
            </a:r>
            <a:r>
              <a:rPr lang="hr-HR" sz="2400" dirty="0">
                <a:solidFill>
                  <a:srgbClr val="FF0000"/>
                </a:solidFill>
              </a:rPr>
              <a:t>.</a:t>
            </a:r>
          </a:p>
          <a:p>
            <a:pPr>
              <a:buFontTx/>
              <a:buChar char="-"/>
            </a:pPr>
            <a:endParaRPr lang="hr-HR" sz="2100" b="1" dirty="0"/>
          </a:p>
        </p:txBody>
      </p:sp>
    </p:spTree>
    <p:extLst>
      <p:ext uri="{BB962C8B-B14F-4D97-AF65-F5344CB8AC3E}">
        <p14:creationId xmlns:p14="http://schemas.microsoft.com/office/powerpoint/2010/main" val="402089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6"/>
            <a:ext cx="5120423" cy="6832564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3" y="521335"/>
            <a:ext cx="9287509" cy="5563172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" name="Picture 4" descr="Vidi izvornu sliku">
            <a:extLst>
              <a:ext uri="{FF2B5EF4-FFF2-40B4-BE49-F238E27FC236}">
                <a16:creationId xmlns:a16="http://schemas.microsoft.com/office/drawing/2014/main" id="{68079B45-C0DD-4758-B7DB-08D9274552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766" y="232613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Vidi izvornu sliku">
            <a:extLst>
              <a:ext uri="{FF2B5EF4-FFF2-40B4-BE49-F238E27FC236}">
                <a16:creationId xmlns:a16="http://schemas.microsoft.com/office/drawing/2014/main" id="{238BC4FF-F530-4B09-8E63-10F151B9F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4" y="3429000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Vidi izvornu sliku">
            <a:extLst>
              <a:ext uri="{FF2B5EF4-FFF2-40B4-BE49-F238E27FC236}">
                <a16:creationId xmlns:a16="http://schemas.microsoft.com/office/drawing/2014/main" id="{67F41471-C8F7-48C1-84C9-BCE3BAB403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03" y="536995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Vidi izvornu sliku">
            <a:extLst>
              <a:ext uri="{FF2B5EF4-FFF2-40B4-BE49-F238E27FC236}">
                <a16:creationId xmlns:a16="http://schemas.microsoft.com/office/drawing/2014/main" id="{39EF7A64-1241-4844-A52A-758003774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369" y="205534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Vidi izvornu sliku">
            <a:extLst>
              <a:ext uri="{FF2B5EF4-FFF2-40B4-BE49-F238E27FC236}">
                <a16:creationId xmlns:a16="http://schemas.microsoft.com/office/drawing/2014/main" id="{5ACDAD5A-4EE0-4026-AE80-88C61F876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36" y="4069926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Vidi izvornu sliku">
            <a:extLst>
              <a:ext uri="{FF2B5EF4-FFF2-40B4-BE49-F238E27FC236}">
                <a16:creationId xmlns:a16="http://schemas.microsoft.com/office/drawing/2014/main" id="{E9841004-3A9C-4D85-9C70-308432B0D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936" y="5369954"/>
            <a:ext cx="286889" cy="33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794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6"/>
            <a:ext cx="5120423" cy="6829243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590985" y="2885535"/>
            <a:ext cx="6339347" cy="5074950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chemeClr val="accent1"/>
                </a:solidFill>
              </a:rPr>
              <a:t>Za BUDUĆE radnje koje su </a:t>
            </a:r>
            <a:r>
              <a:rPr lang="hr-HR" sz="2000" i="1" u="sng" dirty="0">
                <a:solidFill>
                  <a:schemeClr val="accent1"/>
                </a:solidFill>
              </a:rPr>
              <a:t>već dogovorene </a:t>
            </a:r>
            <a:r>
              <a:rPr lang="hr-HR" sz="2000" i="1" dirty="0">
                <a:solidFill>
                  <a:schemeClr val="accent1"/>
                </a:solidFill>
              </a:rPr>
              <a:t>koristit ćeš glagolsko vrijeme </a:t>
            </a:r>
            <a:r>
              <a:rPr lang="hr-HR" sz="2000" b="1" i="1" dirty="0" err="1">
                <a:solidFill>
                  <a:schemeClr val="accent1"/>
                </a:solidFill>
              </a:rPr>
              <a:t>Present</a:t>
            </a:r>
            <a:r>
              <a:rPr lang="hr-HR" sz="2000" b="1" i="1" dirty="0">
                <a:solidFill>
                  <a:schemeClr val="accent1"/>
                </a:solidFill>
              </a:rPr>
              <a:t> </a:t>
            </a:r>
            <a:r>
              <a:rPr lang="hr-HR" sz="2000" b="1" i="1" dirty="0" err="1">
                <a:solidFill>
                  <a:schemeClr val="accent1"/>
                </a:solidFill>
              </a:rPr>
              <a:t>Continuous</a:t>
            </a:r>
            <a:r>
              <a:rPr lang="hr-HR" sz="2000" b="1" i="1" dirty="0">
                <a:solidFill>
                  <a:schemeClr val="accent1"/>
                </a:solidFill>
              </a:rPr>
              <a:t>.</a:t>
            </a:r>
          </a:p>
          <a:p>
            <a:pPr marL="0" indent="0">
              <a:lnSpc>
                <a:spcPct val="100000"/>
              </a:lnSpc>
              <a:buNone/>
            </a:pPr>
            <a:br>
              <a:rPr lang="hr-HR" sz="2000" i="1" dirty="0"/>
            </a:br>
            <a:r>
              <a:rPr lang="en-GB" sz="2000" i="1" dirty="0"/>
              <a:t>I </a:t>
            </a:r>
            <a:r>
              <a:rPr lang="en-GB" sz="2000" b="1" i="1" dirty="0"/>
              <a:t>am </a:t>
            </a:r>
            <a:r>
              <a:rPr lang="hr-HR" sz="2000" b="1" i="1" dirty="0" err="1"/>
              <a:t>writing</a:t>
            </a:r>
            <a:r>
              <a:rPr lang="en-GB" sz="2000" b="1" i="1" dirty="0"/>
              <a:t> </a:t>
            </a:r>
            <a:r>
              <a:rPr lang="en-GB" sz="2000" i="1" dirty="0"/>
              <a:t> </a:t>
            </a:r>
            <a:r>
              <a:rPr lang="hr-HR" sz="2000" i="1" dirty="0" err="1"/>
              <a:t>the</a:t>
            </a:r>
            <a:r>
              <a:rPr lang="hr-HR" sz="2000" i="1" dirty="0"/>
              <a:t> test</a:t>
            </a:r>
            <a:r>
              <a:rPr lang="en-GB" sz="2000" i="1" dirty="0"/>
              <a:t> </a:t>
            </a:r>
            <a:r>
              <a:rPr lang="hr-HR" sz="2000" i="1" dirty="0" err="1"/>
              <a:t>tomorrow</a:t>
            </a:r>
            <a:r>
              <a:rPr lang="en-GB" sz="2000" i="1" dirty="0"/>
              <a:t>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/>
              <a:t>You </a:t>
            </a:r>
            <a:r>
              <a:rPr lang="en-GB" sz="2000" b="1" i="1" dirty="0"/>
              <a:t>are </a:t>
            </a:r>
            <a:r>
              <a:rPr lang="hr-HR" sz="2000" b="1" i="1" dirty="0" err="1"/>
              <a:t>writing</a:t>
            </a:r>
            <a:r>
              <a:rPr lang="en-GB" sz="2000" i="1" dirty="0"/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/>
              <a:t>He </a:t>
            </a:r>
            <a:r>
              <a:rPr lang="en-GB" sz="2000" b="1" i="1" dirty="0"/>
              <a:t>is </a:t>
            </a:r>
            <a:r>
              <a:rPr lang="hr-HR" sz="2000" b="1" i="1" dirty="0" err="1"/>
              <a:t>writing</a:t>
            </a:r>
            <a:r>
              <a:rPr lang="en-GB" sz="2000" i="1" dirty="0"/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i="1" dirty="0"/>
              <a:t>She </a:t>
            </a:r>
            <a:r>
              <a:rPr lang="en-GB" sz="2000" b="1" i="1" dirty="0"/>
              <a:t>is </a:t>
            </a:r>
            <a:r>
              <a:rPr lang="hr-HR" sz="2000" b="1" i="1" dirty="0" err="1"/>
              <a:t>writing</a:t>
            </a:r>
            <a:r>
              <a:rPr lang="en-GB" sz="2000" i="1" dirty="0"/>
              <a:t>…</a:t>
            </a:r>
          </a:p>
          <a:p>
            <a:pPr marL="0" indent="0">
              <a:buNone/>
            </a:pPr>
            <a:endParaRPr lang="hr-HR" sz="2000" b="1" i="1" dirty="0"/>
          </a:p>
          <a:p>
            <a:pPr marL="0" indent="0">
              <a:buNone/>
            </a:pPr>
            <a:endParaRPr lang="hr-HR" sz="2000" b="1" i="1" dirty="0"/>
          </a:p>
          <a:p>
            <a:pPr marL="0" indent="0">
              <a:buNone/>
            </a:pP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995" y="475887"/>
            <a:ext cx="5218268" cy="2048494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8AF7DD-1EDA-3175-6B60-B9300B3FC6DC}"/>
              </a:ext>
            </a:extLst>
          </p:cNvPr>
          <p:cNvSpPr txBox="1"/>
          <p:nvPr/>
        </p:nvSpPr>
        <p:spPr>
          <a:xfrm>
            <a:off x="9640922" y="3804929"/>
            <a:ext cx="2289410" cy="1429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i="1" dirty="0"/>
              <a:t>We are </a:t>
            </a:r>
            <a:r>
              <a:rPr lang="en-GB" sz="2000" b="1" i="1" dirty="0"/>
              <a:t>w</a:t>
            </a:r>
            <a:r>
              <a:rPr lang="hr-HR" sz="2000" b="1" i="1" dirty="0" err="1"/>
              <a:t>riting</a:t>
            </a:r>
            <a:r>
              <a:rPr lang="en-GB" sz="2000" i="1" dirty="0"/>
              <a:t>…</a:t>
            </a:r>
          </a:p>
          <a:p>
            <a:pPr>
              <a:lnSpc>
                <a:spcPct val="150000"/>
              </a:lnSpc>
            </a:pPr>
            <a:r>
              <a:rPr lang="en-GB" sz="2000" i="1" dirty="0"/>
              <a:t>You are </a:t>
            </a:r>
            <a:r>
              <a:rPr lang="en-GB" sz="2000" b="1" i="1" dirty="0"/>
              <a:t>w</a:t>
            </a:r>
            <a:r>
              <a:rPr lang="hr-HR" sz="2000" b="1" i="1" dirty="0" err="1"/>
              <a:t>riting</a:t>
            </a:r>
            <a:r>
              <a:rPr lang="en-GB" sz="2000" i="1" dirty="0"/>
              <a:t>…</a:t>
            </a:r>
          </a:p>
          <a:p>
            <a:pPr>
              <a:lnSpc>
                <a:spcPct val="150000"/>
              </a:lnSpc>
            </a:pPr>
            <a:r>
              <a:rPr lang="en-GB" sz="2000" i="1" dirty="0"/>
              <a:t>They are </a:t>
            </a:r>
            <a:r>
              <a:rPr lang="en-GB" sz="2000" b="1" i="1" dirty="0"/>
              <a:t>w</a:t>
            </a:r>
            <a:r>
              <a:rPr lang="hr-HR" sz="2000" b="1" i="1" dirty="0" err="1"/>
              <a:t>riting</a:t>
            </a:r>
            <a:r>
              <a:rPr lang="en-GB" sz="20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3166029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6"/>
            <a:ext cx="5120423" cy="6829243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357353" y="317848"/>
            <a:ext cx="7101345" cy="6700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chemeClr val="accent1"/>
                </a:solidFill>
              </a:rPr>
              <a:t>Odaberi jedno od navedenih zamišljenih odredišta za praznike:</a:t>
            </a:r>
          </a:p>
          <a:p>
            <a:r>
              <a:rPr lang="en-US" sz="2000" b="1" dirty="0"/>
              <a:t>New York, </a:t>
            </a:r>
            <a:endParaRPr lang="hr-HR" sz="2000" b="1" dirty="0"/>
          </a:p>
          <a:p>
            <a:r>
              <a:rPr lang="en-US" sz="2000" b="1" dirty="0"/>
              <a:t>camping in</a:t>
            </a:r>
            <a:r>
              <a:rPr lang="hr-HR" sz="2000" b="1" dirty="0"/>
              <a:t> </a:t>
            </a:r>
            <a:r>
              <a:rPr lang="en-US" sz="2000" b="1" dirty="0"/>
              <a:t>the woods</a:t>
            </a:r>
            <a:endParaRPr lang="hr-HR" sz="2000" b="1" dirty="0"/>
          </a:p>
          <a:p>
            <a:r>
              <a:rPr lang="en-US" sz="2000" b="1" dirty="0"/>
              <a:t>camping by the lake</a:t>
            </a:r>
            <a:endParaRPr lang="hr-HR" sz="2000" b="1" dirty="0"/>
          </a:p>
          <a:p>
            <a:r>
              <a:rPr lang="en-US" sz="2000" b="1" dirty="0"/>
              <a:t> hotel by the</a:t>
            </a:r>
            <a:r>
              <a:rPr lang="hr-HR" sz="2000" b="1" dirty="0"/>
              <a:t> </a:t>
            </a:r>
            <a:r>
              <a:rPr lang="en-US" sz="2000" b="1" dirty="0"/>
              <a:t>seaside</a:t>
            </a:r>
            <a:endParaRPr lang="hr-HR" sz="2000" b="1" dirty="0"/>
          </a:p>
          <a:p>
            <a:r>
              <a:rPr lang="en-US" sz="2000" b="1" dirty="0"/>
              <a:t>tent in the garden</a:t>
            </a:r>
            <a:endParaRPr lang="hr-HR" sz="2000" b="1" dirty="0"/>
          </a:p>
          <a:p>
            <a:r>
              <a:rPr lang="en-US" sz="2000" b="1" dirty="0"/>
              <a:t> mountain cabin </a:t>
            </a:r>
            <a:endParaRPr lang="hr-HR" sz="2000" b="1" dirty="0"/>
          </a:p>
          <a:p>
            <a:r>
              <a:rPr lang="en-US" sz="2000" b="1" dirty="0"/>
              <a:t>a</a:t>
            </a:r>
            <a:r>
              <a:rPr lang="hr-HR" sz="2000" b="1" dirty="0"/>
              <a:t> </a:t>
            </a:r>
            <a:r>
              <a:rPr lang="en-US" sz="2000" b="1" dirty="0"/>
              <a:t>house by a river</a:t>
            </a:r>
            <a:br>
              <a:rPr lang="hr-HR" sz="2000" b="1" dirty="0"/>
            </a:br>
            <a:br>
              <a:rPr lang="hr-HR" sz="2000" b="1" dirty="0"/>
            </a:br>
            <a:r>
              <a:rPr lang="hr-HR" sz="2000" i="1" dirty="0">
                <a:solidFill>
                  <a:schemeClr val="accent1"/>
                </a:solidFill>
              </a:rPr>
              <a:t>Potom zapiši što ondje planiraš raditi.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hr-HR" sz="2000" i="1" dirty="0">
                <a:solidFill>
                  <a:schemeClr val="accent1"/>
                </a:solidFill>
              </a:rPr>
              <a:t>Tijekom pisanja pripazi da: 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a) tekst treba biti zanimljiv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b) treba navesti barem pet aktivnosti</a:t>
            </a:r>
            <a:br>
              <a:rPr lang="hr-HR" sz="2000" i="1" dirty="0">
                <a:solidFill>
                  <a:schemeClr val="accent1"/>
                </a:solidFill>
              </a:rPr>
            </a:br>
            <a:r>
              <a:rPr lang="hr-HR" sz="2000" i="1" dirty="0">
                <a:solidFill>
                  <a:schemeClr val="accent1"/>
                </a:solidFill>
              </a:rPr>
              <a:t>c) koristiti </a:t>
            </a:r>
            <a:r>
              <a:rPr lang="hr-HR" sz="2000" b="1" i="1" dirty="0" err="1">
                <a:solidFill>
                  <a:schemeClr val="accent1"/>
                </a:solidFill>
              </a:rPr>
              <a:t>going</a:t>
            </a:r>
            <a:r>
              <a:rPr lang="hr-HR" sz="2000" b="1" i="1" dirty="0">
                <a:solidFill>
                  <a:schemeClr val="accent1"/>
                </a:solidFill>
              </a:rPr>
              <a:t> to future </a:t>
            </a:r>
            <a:r>
              <a:rPr lang="hr-HR" sz="2000" i="1" dirty="0">
                <a:solidFill>
                  <a:schemeClr val="accent1"/>
                </a:solidFill>
              </a:rPr>
              <a:t>za planirane radnje </a:t>
            </a:r>
          </a:p>
        </p:txBody>
      </p:sp>
    </p:spTree>
    <p:extLst>
      <p:ext uri="{BB962C8B-B14F-4D97-AF65-F5344CB8AC3E}">
        <p14:creationId xmlns:p14="http://schemas.microsoft.com/office/powerpoint/2010/main" val="295434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6"/>
            <a:ext cx="5120423" cy="6829243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5785978" y="641568"/>
            <a:ext cx="7101345" cy="7376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sz="2000" dirty="0"/>
              <a:t>Who is Alice going</a:t>
            </a:r>
            <a:r>
              <a:rPr lang="hr-HR" sz="2000" dirty="0"/>
              <a:t> </a:t>
            </a:r>
            <a:r>
              <a:rPr lang="en-US" sz="2000" dirty="0"/>
              <a:t>to visit for summer holidays? </a:t>
            </a:r>
            <a:br>
              <a:rPr lang="hr-HR" sz="2000" dirty="0"/>
            </a:br>
            <a:r>
              <a:rPr lang="en-US" sz="2000" dirty="0"/>
              <a:t>Is Betty going to</a:t>
            </a:r>
            <a:r>
              <a:rPr lang="hr-HR" sz="2000" dirty="0"/>
              <a:t> </a:t>
            </a:r>
            <a:r>
              <a:rPr lang="en-US" sz="2000" dirty="0"/>
              <a:t>travel to the seaside? </a:t>
            </a:r>
            <a:br>
              <a:rPr lang="hr-HR" sz="2000" dirty="0"/>
            </a:br>
            <a:r>
              <a:rPr lang="en-US" sz="2000" dirty="0"/>
              <a:t>Is she going to have some</a:t>
            </a:r>
            <a:r>
              <a:rPr lang="hr-HR" sz="2000" dirty="0"/>
              <a:t> </a:t>
            </a:r>
            <a:r>
              <a:rPr lang="en-US" sz="2000" dirty="0"/>
              <a:t>company? </a:t>
            </a:r>
            <a:br>
              <a:rPr lang="hr-HR" sz="2000" dirty="0"/>
            </a:br>
            <a:r>
              <a:rPr lang="en-US" sz="2000" dirty="0"/>
              <a:t>Whose parents are going to move into</a:t>
            </a:r>
            <a:r>
              <a:rPr lang="hr-HR" sz="2000" dirty="0"/>
              <a:t> </a:t>
            </a:r>
            <a:r>
              <a:rPr lang="en-US" sz="2000" dirty="0"/>
              <a:t>a new flat? </a:t>
            </a:r>
            <a:br>
              <a:rPr lang="hr-HR" sz="2000" dirty="0"/>
            </a:br>
            <a:r>
              <a:rPr lang="en-US" sz="2000" dirty="0"/>
              <a:t>Who might visit Alice for a few days?</a:t>
            </a:r>
            <a:br>
              <a:rPr lang="hr-HR" sz="2000" dirty="0"/>
            </a:br>
            <a:r>
              <a:rPr lang="en-US" sz="2000" dirty="0"/>
              <a:t>Is anyone going to spend summer holidays camping?</a:t>
            </a:r>
            <a:br>
              <a:rPr lang="hr-HR" sz="2000" dirty="0"/>
            </a:br>
            <a:r>
              <a:rPr lang="en-US" sz="2000" dirty="0"/>
              <a:t>What do you need when you go camping?</a:t>
            </a:r>
            <a:br>
              <a:rPr lang="hr-HR" sz="2000" dirty="0"/>
            </a:b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101359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26"/>
            <a:ext cx="5120423" cy="6832564"/>
          </a:xfrm>
          <a:prstGeom prst="rect">
            <a:avLst/>
          </a:prstGeom>
        </p:spPr>
      </p:pic>
      <p:sp>
        <p:nvSpPr>
          <p:cNvPr id="15" name="Rezervirano mjesto sadržaja 2">
            <a:extLst>
              <a:ext uri="{FF2B5EF4-FFF2-40B4-BE49-F238E27FC236}">
                <a16:creationId xmlns:a16="http://schemas.microsoft.com/office/drawing/2014/main" id="{B6F6218F-B4B9-406F-B418-980485A9DCA8}"/>
              </a:ext>
            </a:extLst>
          </p:cNvPr>
          <p:cNvSpPr txBox="1">
            <a:spLocks/>
          </p:cNvSpPr>
          <p:nvPr/>
        </p:nvSpPr>
        <p:spPr>
          <a:xfrm>
            <a:off x="7400259" y="521335"/>
            <a:ext cx="4791740" cy="7982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br>
              <a:rPr lang="hr-HR" sz="2000" b="1" dirty="0"/>
            </a:br>
            <a:r>
              <a:rPr lang="en-US" sz="2000" dirty="0"/>
              <a:t>Who is unhappy about her/his summer</a:t>
            </a:r>
            <a:r>
              <a:rPr lang="hr-HR" sz="2000" dirty="0"/>
              <a:t> </a:t>
            </a:r>
            <a:r>
              <a:rPr lang="en-US" sz="2000" dirty="0"/>
              <a:t>plans?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How does Betty feel about her summer</a:t>
            </a:r>
            <a:r>
              <a:rPr lang="hr-HR" sz="2000" dirty="0"/>
              <a:t> </a:t>
            </a:r>
            <a:r>
              <a:rPr lang="en-US" sz="2000" dirty="0"/>
              <a:t>in the mountains?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 Does Jane think she is likely</a:t>
            </a:r>
            <a:r>
              <a:rPr lang="hr-HR" sz="2000" dirty="0"/>
              <a:t> </a:t>
            </a:r>
            <a:r>
              <a:rPr lang="en-US" sz="2000" dirty="0"/>
              <a:t>to go to Alice’s granny this summer? </a:t>
            </a:r>
            <a:endParaRPr lang="hr-HR" sz="2000" dirty="0"/>
          </a:p>
          <a:p>
            <a:pPr marL="0" indent="0">
              <a:buNone/>
            </a:pPr>
            <a:r>
              <a:rPr lang="en-US" sz="2000" dirty="0"/>
              <a:t>How does</a:t>
            </a:r>
            <a:r>
              <a:rPr lang="hr-HR" sz="2000" dirty="0"/>
              <a:t> </a:t>
            </a:r>
            <a:r>
              <a:rPr lang="en-US" sz="2000" dirty="0"/>
              <a:t>Betty feel about gadgets?</a:t>
            </a:r>
            <a:r>
              <a:rPr lang="hr-HR" sz="2000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51" y="721751"/>
            <a:ext cx="7022008" cy="4550887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" name="Rezervirano mjesto sadržaja 2">
            <a:extLst>
              <a:ext uri="{FF2B5EF4-FFF2-40B4-BE49-F238E27FC236}">
                <a16:creationId xmlns:a16="http://schemas.microsoft.com/office/drawing/2014/main" id="{71BC09F7-609D-4B36-85D2-F70646FFF2A5}"/>
              </a:ext>
            </a:extLst>
          </p:cNvPr>
          <p:cNvSpPr txBox="1">
            <a:spLocks/>
          </p:cNvSpPr>
          <p:nvPr/>
        </p:nvSpPr>
        <p:spPr>
          <a:xfrm>
            <a:off x="3356975" y="2279737"/>
            <a:ext cx="3469709" cy="27705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b="1" i="1" dirty="0" err="1">
                <a:solidFill>
                  <a:srgbClr val="FF0000"/>
                </a:solidFill>
              </a:rPr>
              <a:t>un</a:t>
            </a:r>
            <a:r>
              <a:rPr lang="hr-HR" sz="2650" i="1" dirty="0" err="1">
                <a:solidFill>
                  <a:srgbClr val="FF0000"/>
                </a:solidFill>
              </a:rPr>
              <a:t>fair</a:t>
            </a:r>
            <a:endParaRPr lang="hr-HR" sz="26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b="1" i="1" dirty="0" err="1">
                <a:solidFill>
                  <a:srgbClr val="FF0000"/>
                </a:solidFill>
              </a:rPr>
              <a:t>im</a:t>
            </a:r>
            <a:r>
              <a:rPr lang="hr-HR" sz="2650" i="1" dirty="0" err="1">
                <a:solidFill>
                  <a:srgbClr val="FF0000"/>
                </a:solidFill>
              </a:rPr>
              <a:t>possible</a:t>
            </a:r>
            <a:endParaRPr lang="hr-HR" sz="26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b="1" i="1" dirty="0" err="1">
                <a:solidFill>
                  <a:srgbClr val="FF0000"/>
                </a:solidFill>
              </a:rPr>
              <a:t>un</a:t>
            </a:r>
            <a:r>
              <a:rPr lang="hr-HR" sz="2650" i="1" dirty="0" err="1">
                <a:solidFill>
                  <a:srgbClr val="FF0000"/>
                </a:solidFill>
              </a:rPr>
              <a:t>important</a:t>
            </a:r>
            <a:endParaRPr lang="hr-HR" sz="26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b="1" i="1" dirty="0" err="1">
                <a:solidFill>
                  <a:srgbClr val="FF0000"/>
                </a:solidFill>
              </a:rPr>
              <a:t>un</a:t>
            </a:r>
            <a:r>
              <a:rPr lang="hr-HR" sz="2650" i="1" dirty="0" err="1">
                <a:solidFill>
                  <a:srgbClr val="FF0000"/>
                </a:solidFill>
              </a:rPr>
              <a:t>lucky</a:t>
            </a:r>
            <a:endParaRPr lang="hr-HR" sz="26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b="1" i="1" dirty="0" err="1">
                <a:solidFill>
                  <a:srgbClr val="FF0000"/>
                </a:solidFill>
              </a:rPr>
              <a:t>un</a:t>
            </a:r>
            <a:r>
              <a:rPr lang="hr-HR" sz="2650" i="1" dirty="0" err="1">
                <a:solidFill>
                  <a:srgbClr val="FF0000"/>
                </a:solidFill>
              </a:rPr>
              <a:t>happy</a:t>
            </a:r>
            <a:endParaRPr lang="hr-HR" sz="26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b="1" i="1" dirty="0" err="1">
                <a:solidFill>
                  <a:srgbClr val="FF0000"/>
                </a:solidFill>
              </a:rPr>
              <a:t>im</a:t>
            </a:r>
            <a:r>
              <a:rPr lang="hr-HR" sz="2650" i="1" dirty="0" err="1">
                <a:solidFill>
                  <a:srgbClr val="FF0000"/>
                </a:solidFill>
              </a:rPr>
              <a:t>polite</a:t>
            </a:r>
            <a:endParaRPr lang="hr-HR" sz="2650" i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650" b="1" i="1" dirty="0" err="1">
                <a:solidFill>
                  <a:srgbClr val="FF0000"/>
                </a:solidFill>
              </a:rPr>
              <a:t>im</a:t>
            </a:r>
            <a:r>
              <a:rPr lang="hr-HR" sz="2650" i="1" dirty="0" err="1">
                <a:solidFill>
                  <a:srgbClr val="FF0000"/>
                </a:solidFill>
              </a:rPr>
              <a:t>patient</a:t>
            </a:r>
            <a:endParaRPr lang="hr-HR" sz="2650" i="1" dirty="0">
              <a:solidFill>
                <a:srgbClr val="FF0000"/>
              </a:solidFill>
            </a:endParaRPr>
          </a:p>
        </p:txBody>
      </p:sp>
      <p:sp>
        <p:nvSpPr>
          <p:cNvPr id="20" name="Rezervirano mjesto sadržaja 2">
            <a:extLst>
              <a:ext uri="{FF2B5EF4-FFF2-40B4-BE49-F238E27FC236}">
                <a16:creationId xmlns:a16="http://schemas.microsoft.com/office/drawing/2014/main" id="{4FD99EB4-2FFA-41B5-9494-7E813FE3CFB2}"/>
              </a:ext>
            </a:extLst>
          </p:cNvPr>
          <p:cNvSpPr txBox="1">
            <a:spLocks/>
          </p:cNvSpPr>
          <p:nvPr/>
        </p:nvSpPr>
        <p:spPr>
          <a:xfrm>
            <a:off x="7553447" y="3429000"/>
            <a:ext cx="4485363" cy="26026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i="1" dirty="0">
                <a:solidFill>
                  <a:schemeClr val="accent1"/>
                </a:solidFill>
              </a:rPr>
              <a:t>Primjećuješ li da smo ispred pridjeva stavljali prefiks </a:t>
            </a:r>
            <a:r>
              <a:rPr lang="hr-HR" sz="2000" b="1" dirty="0"/>
              <a:t>UN-</a:t>
            </a:r>
            <a:r>
              <a:rPr lang="hr-HR" sz="2000" i="1" dirty="0">
                <a:solidFill>
                  <a:schemeClr val="accent1"/>
                </a:solidFill>
              </a:rPr>
              <a:t> ili </a:t>
            </a:r>
            <a:r>
              <a:rPr lang="hr-HR" sz="2000" b="1" dirty="0"/>
              <a:t>IM-</a:t>
            </a:r>
            <a:r>
              <a:rPr lang="hr-HR" sz="2000" i="1" dirty="0">
                <a:solidFill>
                  <a:schemeClr val="accent1"/>
                </a:solidFill>
              </a:rPr>
              <a:t>.</a:t>
            </a:r>
            <a:endParaRPr lang="hr-HR" sz="20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 err="1"/>
              <a:t>Let’s</a:t>
            </a:r>
            <a:r>
              <a:rPr lang="hr-HR" sz="2000" i="1" dirty="0"/>
              <a:t> </a:t>
            </a:r>
            <a:r>
              <a:rPr lang="hr-HR" sz="2000" i="1" dirty="0" err="1"/>
              <a:t>practise</a:t>
            </a:r>
            <a:r>
              <a:rPr lang="hr-HR" sz="2000" i="1" dirty="0"/>
              <a:t>:</a:t>
            </a:r>
          </a:p>
          <a:p>
            <a:pPr marL="0" indent="0">
              <a:buNone/>
            </a:pPr>
            <a:br>
              <a:rPr lang="hr-HR" sz="2000" i="1" dirty="0"/>
            </a:br>
            <a:r>
              <a:rPr lang="hr-HR" sz="2000" i="1" dirty="0">
                <a:hlinkClick r:id="rId4"/>
              </a:rPr>
              <a:t>https://learningapps.org/watch?v=p7eshswen20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</p:txBody>
      </p:sp>
    </p:spTree>
    <p:extLst>
      <p:ext uri="{BB962C8B-B14F-4D97-AF65-F5344CB8AC3E}">
        <p14:creationId xmlns:p14="http://schemas.microsoft.com/office/powerpoint/2010/main" val="3352997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build="p"/>
      <p:bldP spid="2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889F66-CCBB-4BC4-8656-0552E49AE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7175" y="177743"/>
            <a:ext cx="6019800" cy="5213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000" dirty="0" err="1"/>
              <a:t>workbook</a:t>
            </a:r>
            <a:r>
              <a:rPr lang="hr-HR" sz="2000" dirty="0"/>
              <a:t>, p. 70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790" y="0"/>
            <a:ext cx="5144776" cy="688931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3C85C17C-2ED4-4E4F-A125-4D7A2CE46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484" y="2304789"/>
            <a:ext cx="10041190" cy="3272101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ABE8CF8F-F576-4C3A-A3E8-3720B8C7D3F4}"/>
              </a:ext>
            </a:extLst>
          </p:cNvPr>
          <p:cNvSpPr txBox="1">
            <a:spLocks/>
          </p:cNvSpPr>
          <p:nvPr/>
        </p:nvSpPr>
        <p:spPr>
          <a:xfrm>
            <a:off x="3919721" y="3419504"/>
            <a:ext cx="1340285" cy="52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taller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D829BA47-5139-4026-9D6C-795F5EA13678}"/>
              </a:ext>
            </a:extLst>
          </p:cNvPr>
          <p:cNvSpPr txBox="1">
            <a:spLocks/>
          </p:cNvSpPr>
          <p:nvPr/>
        </p:nvSpPr>
        <p:spPr>
          <a:xfrm>
            <a:off x="3919720" y="3827575"/>
            <a:ext cx="1340285" cy="52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smallest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id="{E4E1B19A-C45E-4F0B-AB4F-F8E3BF2089DE}"/>
              </a:ext>
            </a:extLst>
          </p:cNvPr>
          <p:cNvSpPr txBox="1">
            <a:spLocks/>
          </p:cNvSpPr>
          <p:nvPr/>
        </p:nvSpPr>
        <p:spPr>
          <a:xfrm>
            <a:off x="3600998" y="4235646"/>
            <a:ext cx="1340285" cy="52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nicer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0" name="Rezervirano mjesto sadržaja 2">
            <a:extLst>
              <a:ext uri="{FF2B5EF4-FFF2-40B4-BE49-F238E27FC236}">
                <a16:creationId xmlns:a16="http://schemas.microsoft.com/office/drawing/2014/main" id="{4D8A830A-7A76-4A32-AD70-830B5CE55EC3}"/>
              </a:ext>
            </a:extLst>
          </p:cNvPr>
          <p:cNvSpPr txBox="1">
            <a:spLocks/>
          </p:cNvSpPr>
          <p:nvPr/>
        </p:nvSpPr>
        <p:spPr>
          <a:xfrm>
            <a:off x="6038654" y="4673156"/>
            <a:ext cx="1340285" cy="52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happier</a:t>
            </a:r>
            <a:endParaRPr lang="hr-HR" sz="2400" i="1" dirty="0">
              <a:solidFill>
                <a:srgbClr val="FF0000"/>
              </a:solidFill>
            </a:endParaRPr>
          </a:p>
        </p:txBody>
      </p:sp>
      <p:sp>
        <p:nvSpPr>
          <p:cNvPr id="11" name="Rezervirano mjesto sadržaja 2">
            <a:extLst>
              <a:ext uri="{FF2B5EF4-FFF2-40B4-BE49-F238E27FC236}">
                <a16:creationId xmlns:a16="http://schemas.microsoft.com/office/drawing/2014/main" id="{444FD843-45E3-41A3-B349-5ED9F6756092}"/>
              </a:ext>
            </a:extLst>
          </p:cNvPr>
          <p:cNvSpPr txBox="1">
            <a:spLocks/>
          </p:cNvSpPr>
          <p:nvPr/>
        </p:nvSpPr>
        <p:spPr>
          <a:xfrm>
            <a:off x="8283317" y="5080607"/>
            <a:ext cx="1340285" cy="5213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400" i="1" dirty="0" err="1">
                <a:solidFill>
                  <a:srgbClr val="FF0000"/>
                </a:solidFill>
              </a:rPr>
              <a:t>cheapest</a:t>
            </a:r>
            <a:endParaRPr lang="hr-HR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  <p:bldP spid="9" grpId="0" build="p"/>
      <p:bldP spid="10" grpId="0" build="p"/>
      <p:bldP spid="11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2498</TotalTime>
  <Words>454</Words>
  <Application>Microsoft Office PowerPoint</Application>
  <PresentationFormat>Widescreen</PresentationFormat>
  <Paragraphs>60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Avenir Next LT Pro</vt:lpstr>
      <vt:lpstr>Calibri Light</vt:lpstr>
      <vt:lpstr>Calibri</vt:lpstr>
      <vt:lpstr>Arial</vt:lpstr>
      <vt:lpstr>Tema sustava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Siniša Vuksan</dc:creator>
  <cp:lastModifiedBy>Sanja Ivoš</cp:lastModifiedBy>
  <cp:revision>243</cp:revision>
  <dcterms:created xsi:type="dcterms:W3CDTF">2020-09-15T16:13:04Z</dcterms:created>
  <dcterms:modified xsi:type="dcterms:W3CDTF">2022-11-24T14:20:59Z</dcterms:modified>
</cp:coreProperties>
</file>